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Lst>
  <p:sldIdLst>
    <p:sldId id="268" r:id="rId2"/>
    <p:sldId id="258" r:id="rId3"/>
    <p:sldId id="267" r:id="rId4"/>
    <p:sldId id="256" r:id="rId5"/>
    <p:sldId id="261" r:id="rId6"/>
    <p:sldId id="269" r:id="rId7"/>
    <p:sldId id="262" r:id="rId8"/>
    <p:sldId id="263" r:id="rId9"/>
    <p:sldId id="264" r:id="rId10"/>
    <p:sldId id="265" r:id="rId11"/>
    <p:sldId id="266" r:id="rId12"/>
    <p:sldId id="25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615"/>
    <p:restoredTop sz="94732"/>
  </p:normalViewPr>
  <p:slideViewPr>
    <p:cSldViewPr snapToGrid="0" snapToObjects="1">
      <p:cViewPr varScale="1">
        <p:scale>
          <a:sx n="106" d="100"/>
          <a:sy n="106" d="100"/>
        </p:scale>
        <p:origin x="51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A1C012-8297-4361-ACE8-A2509FB18911}"/>
              </a:ext>
            </a:extLst>
          </p:cNvPr>
          <p:cNvSpPr/>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EC2572-8518-46FF-8F60-FE2963DF4A6E}"/>
              </a:ext>
            </a:extLst>
          </p:cNvPr>
          <p:cNvSpPr>
            <a:spLocks noGrp="1"/>
          </p:cNvSpPr>
          <p:nvPr>
            <p:ph type="ctrTitle"/>
          </p:nvPr>
        </p:nvSpPr>
        <p:spPr>
          <a:xfrm>
            <a:off x="960120" y="640080"/>
            <a:ext cx="10268712" cy="3227832"/>
          </a:xfrm>
        </p:spPr>
        <p:txBody>
          <a:bodyPr anchor="b">
            <a:normAutofit/>
          </a:bodyPr>
          <a:lstStyle>
            <a:lvl1pPr algn="ctr">
              <a:defRPr sz="8800" baseline="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A7A0C76A-7715-48A4-8CF5-14BBF61962A1}"/>
              </a:ext>
            </a:extLst>
          </p:cNvPr>
          <p:cNvSpPr>
            <a:spLocks noGrp="1"/>
          </p:cNvSpPr>
          <p:nvPr>
            <p:ph type="subTitle" idx="1"/>
          </p:nvPr>
        </p:nvSpPr>
        <p:spPr>
          <a:xfrm>
            <a:off x="960120" y="4526280"/>
            <a:ext cx="10268712" cy="1508760"/>
          </a:xfrm>
        </p:spPr>
        <p:txBody>
          <a:bodyPr>
            <a:normAutofit/>
          </a:bodyPr>
          <a:lstStyle>
            <a:lvl1pPr marL="0" indent="0" algn="ctr">
              <a:buNone/>
              <a:defRPr sz="36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Date Placeholder 10">
            <a:extLst>
              <a:ext uri="{FF2B5EF4-FFF2-40B4-BE49-F238E27FC236}">
                <a16:creationId xmlns:a16="http://schemas.microsoft.com/office/drawing/2014/main" id="{52D4EF84-F7DF-49C5-9285-301284ADB99A}"/>
              </a:ext>
            </a:extLst>
          </p:cNvPr>
          <p:cNvSpPr>
            <a:spLocks noGrp="1"/>
          </p:cNvSpPr>
          <p:nvPr>
            <p:ph type="dt" sz="half" idx="10"/>
          </p:nvPr>
        </p:nvSpPr>
        <p:spPr/>
        <p:txBody>
          <a:bodyPr/>
          <a:lstStyle>
            <a:lvl1pPr>
              <a:defRPr>
                <a:solidFill>
                  <a:schemeClr val="bg1"/>
                </a:solidFill>
              </a:defRPr>
            </a:lvl1pPr>
          </a:lstStyle>
          <a:p>
            <a:pPr algn="r"/>
            <a:fld id="{A37D6D71-8B28-4ED6-B932-04B197003D23}" type="datetimeFigureOut">
              <a:rPr lang="en-US" smtClean="0"/>
              <a:pPr algn="r"/>
              <a:t>4/19/2022</a:t>
            </a:fld>
            <a:endParaRPr lang="en-US" dirty="0"/>
          </a:p>
        </p:txBody>
      </p:sp>
      <p:sp>
        <p:nvSpPr>
          <p:cNvPr id="12" name="Footer Placeholder 11">
            <a:extLst>
              <a:ext uri="{FF2B5EF4-FFF2-40B4-BE49-F238E27FC236}">
                <a16:creationId xmlns:a16="http://schemas.microsoft.com/office/drawing/2014/main" id="{81266E04-79AF-49EF-86BC-DB29D304BBEC}"/>
              </a:ext>
            </a:extLst>
          </p:cNvPr>
          <p:cNvSpPr>
            <a:spLocks noGrp="1"/>
          </p:cNvSpPr>
          <p:nvPr>
            <p:ph type="ftr" sz="quarter" idx="11"/>
          </p:nvPr>
        </p:nvSpPr>
        <p:spPr/>
        <p:txBody>
          <a:bodyPr/>
          <a:lstStyle>
            <a:lvl1pPr>
              <a:defRPr>
                <a:solidFill>
                  <a:schemeClr val="bg1"/>
                </a:solidFill>
              </a:defRPr>
            </a:lvl1pPr>
          </a:lstStyle>
          <a:p>
            <a:endParaRPr lang="en-US" dirty="0">
              <a:solidFill>
                <a:schemeClr val="bg1"/>
              </a:solidFill>
            </a:endParaRPr>
          </a:p>
        </p:txBody>
      </p:sp>
      <p:sp>
        <p:nvSpPr>
          <p:cNvPr id="13" name="Slide Number Placeholder 12">
            <a:extLst>
              <a:ext uri="{FF2B5EF4-FFF2-40B4-BE49-F238E27FC236}">
                <a16:creationId xmlns:a16="http://schemas.microsoft.com/office/drawing/2014/main" id="{90DF5B53-9A9A-46CE-A910-25ADA58753A8}"/>
              </a:ext>
            </a:extLst>
          </p:cNvPr>
          <p:cNvSpPr>
            <a:spLocks noGrp="1"/>
          </p:cNvSpPr>
          <p:nvPr>
            <p:ph type="sldNum" sz="quarter" idx="12"/>
          </p:nvPr>
        </p:nvSpPr>
        <p:spPr/>
        <p:txBody>
          <a:bodyPr/>
          <a:lstStyle>
            <a:lvl1pPr>
              <a:defRPr>
                <a:solidFill>
                  <a:schemeClr val="bg1"/>
                </a:solidFill>
              </a:defRPr>
            </a:lvl1p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3953102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327B9-64C6-4AFE-8E67-F60CD17A80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92656D-F600-4D76-8A0F-BDBE78759B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A13412-4939-4879-B91F-BB5B029B6CEB}"/>
              </a:ext>
            </a:extLst>
          </p:cNvPr>
          <p:cNvSpPr>
            <a:spLocks noGrp="1"/>
          </p:cNvSpPr>
          <p:nvPr>
            <p:ph type="dt" sz="half" idx="10"/>
          </p:nvPr>
        </p:nvSpPr>
        <p:spPr/>
        <p:txBody>
          <a:bodyPr/>
          <a:lstStyle/>
          <a:p>
            <a:pPr algn="r"/>
            <a:fld id="{A37D6D71-8B28-4ED6-B932-04B197003D23}" type="datetimeFigureOut">
              <a:rPr lang="en-US" smtClean="0"/>
              <a:pPr algn="r"/>
              <a:t>4/19/2022</a:t>
            </a:fld>
            <a:endParaRPr lang="en-US" dirty="0"/>
          </a:p>
        </p:txBody>
      </p:sp>
      <p:sp>
        <p:nvSpPr>
          <p:cNvPr id="8" name="Footer Placeholder 7">
            <a:extLst>
              <a:ext uri="{FF2B5EF4-FFF2-40B4-BE49-F238E27FC236}">
                <a16:creationId xmlns:a16="http://schemas.microsoft.com/office/drawing/2014/main" id="{95237DB9-DE7D-4687-82D7-612600F06C3E}"/>
              </a:ext>
            </a:extLst>
          </p:cNvPr>
          <p:cNvSpPr>
            <a:spLocks noGrp="1"/>
          </p:cNvSpPr>
          <p:nvPr>
            <p:ph type="ftr" sz="quarter" idx="11"/>
          </p:nvPr>
        </p:nvSpPr>
        <p:spPr/>
        <p:txBody>
          <a:bodyPr/>
          <a:lstStyle/>
          <a:p>
            <a:endParaRPr lang="en-US" dirty="0">
              <a:solidFill>
                <a:schemeClr val="tx1"/>
              </a:solidFill>
            </a:endParaRPr>
          </a:p>
        </p:txBody>
      </p:sp>
      <p:sp>
        <p:nvSpPr>
          <p:cNvPr id="9" name="Slide Number Placeholder 8">
            <a:extLst>
              <a:ext uri="{FF2B5EF4-FFF2-40B4-BE49-F238E27FC236}">
                <a16:creationId xmlns:a16="http://schemas.microsoft.com/office/drawing/2014/main" id="{6C819356-0444-4C23-82D3-E2FDE28D3DCB}"/>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1269878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EB51B7C-D548-4AB7-90A4-C196105E6D56}"/>
              </a:ext>
            </a:extLst>
          </p:cNvPr>
          <p:cNvSpPr/>
          <p:nvPr/>
        </p:nvSpPr>
        <p:spPr>
          <a:xfrm>
            <a:off x="7108274" y="0"/>
            <a:ext cx="508372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32DC521B-8B54-4843-9FF4-B2C30FA0043F}"/>
              </a:ext>
            </a:extLst>
          </p:cNvPr>
          <p:cNvSpPr>
            <a:spLocks noGrp="1"/>
          </p:cNvSpPr>
          <p:nvPr>
            <p:ph type="title" orient="vert"/>
          </p:nvPr>
        </p:nvSpPr>
        <p:spPr>
          <a:xfrm>
            <a:off x="7751740" y="643467"/>
            <a:ext cx="3477092" cy="5533495"/>
          </a:xfrm>
        </p:spPr>
        <p:txBody>
          <a:bodyPr vert="eaVert" tIns="91440" bIns="91440"/>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410E3F10-9E27-41E6-A965-4243E37BE3D5}"/>
              </a:ext>
            </a:extLst>
          </p:cNvPr>
          <p:cNvSpPr>
            <a:spLocks noGrp="1"/>
          </p:cNvSpPr>
          <p:nvPr>
            <p:ph type="body" orient="vert" idx="1"/>
          </p:nvPr>
        </p:nvSpPr>
        <p:spPr>
          <a:xfrm>
            <a:off x="960120" y="643467"/>
            <a:ext cx="5504687" cy="5533496"/>
          </a:xfrm>
        </p:spPr>
        <p:txBody>
          <a:bodyPr vert="eaVert" tIns="91440"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6341D62D-51A0-4AD7-8027-BF548FB6AAF3}"/>
              </a:ext>
            </a:extLst>
          </p:cNvPr>
          <p:cNvSpPr>
            <a:spLocks noGrp="1"/>
          </p:cNvSpPr>
          <p:nvPr>
            <p:ph type="dt" sz="half" idx="10"/>
          </p:nvPr>
        </p:nvSpPr>
        <p:spPr>
          <a:xfrm>
            <a:off x="7617898" y="6356350"/>
            <a:ext cx="2522798" cy="365125"/>
          </a:xfrm>
        </p:spPr>
        <p:txBody>
          <a:bodyPr/>
          <a:lstStyle>
            <a:lvl1pPr>
              <a:defRPr>
                <a:solidFill>
                  <a:schemeClr val="bg1"/>
                </a:solidFill>
              </a:defRPr>
            </a:lvl1pPr>
          </a:lstStyle>
          <a:p>
            <a:pPr algn="r"/>
            <a:fld id="{A37D6D71-8B28-4ED6-B932-04B197003D23}" type="datetimeFigureOut">
              <a:rPr lang="en-US" smtClean="0"/>
              <a:pPr algn="r"/>
              <a:t>4/19/2022</a:t>
            </a:fld>
            <a:endParaRPr lang="en-US" dirty="0"/>
          </a:p>
        </p:txBody>
      </p:sp>
      <p:sp>
        <p:nvSpPr>
          <p:cNvPr id="8" name="Footer Placeholder 7">
            <a:extLst>
              <a:ext uri="{FF2B5EF4-FFF2-40B4-BE49-F238E27FC236}">
                <a16:creationId xmlns:a16="http://schemas.microsoft.com/office/drawing/2014/main" id="{A5857492-A701-44A1-B1D5-7B2C8CD06582}"/>
              </a:ext>
            </a:extLst>
          </p:cNvPr>
          <p:cNvSpPr>
            <a:spLocks noGrp="1"/>
          </p:cNvSpPr>
          <p:nvPr>
            <p:ph type="ftr" sz="quarter" idx="11"/>
          </p:nvPr>
        </p:nvSpPr>
        <p:spPr/>
        <p:txBody>
          <a:bodyPr/>
          <a:lstStyle/>
          <a:p>
            <a:endParaRPr lang="en-US" dirty="0">
              <a:solidFill>
                <a:schemeClr val="tx1"/>
              </a:solidFill>
            </a:endParaRPr>
          </a:p>
        </p:txBody>
      </p:sp>
      <p:sp>
        <p:nvSpPr>
          <p:cNvPr id="9" name="Slide Number Placeholder 8">
            <a:extLst>
              <a:ext uri="{FF2B5EF4-FFF2-40B4-BE49-F238E27FC236}">
                <a16:creationId xmlns:a16="http://schemas.microsoft.com/office/drawing/2014/main" id="{EED2E8AE-F1AA-4D19-A434-102501D3B460}"/>
              </a:ext>
            </a:extLst>
          </p:cNvPr>
          <p:cNvSpPr>
            <a:spLocks noGrp="1"/>
          </p:cNvSpPr>
          <p:nvPr>
            <p:ph type="sldNum" sz="quarter" idx="12"/>
          </p:nvPr>
        </p:nvSpPr>
        <p:spPr/>
        <p:txBody>
          <a:bodyPr/>
          <a:lstStyle>
            <a:lvl1pPr>
              <a:defRPr>
                <a:solidFill>
                  <a:schemeClr val="bg1"/>
                </a:solidFill>
              </a:defRPr>
            </a:lvl1p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25039677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A92A601-7D32-4ED7-AD1A-974B6DDBDCDC}" type="datetime1">
              <a:rPr lang="en-US" smtClean="0">
                <a:solidFill>
                  <a:prstClr val="white">
                    <a:alpha val="50000"/>
                  </a:prstClr>
                </a:solidFill>
                <a:latin typeface="Arial"/>
              </a:rPr>
              <a:pPr/>
              <a:t>4/19/2022</a:t>
            </a:fld>
            <a:endParaRPr lang="en-US">
              <a:solidFill>
                <a:prstClr val="white">
                  <a:alpha val="50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white"/>
              </a:solidFill>
              <a:latin typeface="Arial"/>
            </a:endParaRPr>
          </a:p>
        </p:txBody>
      </p:sp>
      <p:sp>
        <p:nvSpPr>
          <p:cNvPr id="7" name="Slide Number Placeholder 6"/>
          <p:cNvSpPr>
            <a:spLocks noGrp="1"/>
          </p:cNvSpPr>
          <p:nvPr>
            <p:ph type="sldNum" sz="quarter" idx="12"/>
          </p:nvPr>
        </p:nvSpPr>
        <p:spPr/>
        <p:txBody>
          <a:bodyPr/>
          <a:lstStyle/>
          <a:p>
            <a:fld id="{CE8079A4-7AA8-4A4F-87E2-7781EC5097DD}" type="slidenum">
              <a:rPr lang="en-US" smtClean="0">
                <a:solidFill>
                  <a:prstClr val="white"/>
                </a:solidFill>
                <a:latin typeface="Arial"/>
              </a:rPr>
              <a:pPr/>
              <a:t>‹#›</a:t>
            </a:fld>
            <a:endParaRPr lang="en-US">
              <a:solidFill>
                <a:prstClr val="white"/>
              </a:solidFill>
              <a:latin typeface="Arial"/>
            </a:endParaRPr>
          </a:p>
        </p:txBody>
      </p:sp>
      <p:sp>
        <p:nvSpPr>
          <p:cNvPr id="9" name="Title 8"/>
          <p:cNvSpPr>
            <a:spLocks noGrp="1"/>
          </p:cNvSpPr>
          <p:nvPr>
            <p:ph type="title"/>
          </p:nvPr>
        </p:nvSpPr>
        <p:spPr>
          <a:xfrm>
            <a:off x="1219200" y="1544716"/>
            <a:ext cx="9753600" cy="1154097"/>
          </a:xfrm>
        </p:spPr>
        <p:txBody>
          <a:bodyPr/>
          <a:lstStyle/>
          <a:p>
            <a:r>
              <a:rPr lang="en-US"/>
              <a:t>Click to edit Master title style</a:t>
            </a:r>
          </a:p>
        </p:txBody>
      </p:sp>
      <p:sp>
        <p:nvSpPr>
          <p:cNvPr id="8" name="Content Placeholder 7"/>
          <p:cNvSpPr>
            <a:spLocks noGrp="1"/>
          </p:cNvSpPr>
          <p:nvPr>
            <p:ph sz="quarter" idx="13"/>
          </p:nvPr>
        </p:nvSpPr>
        <p:spPr>
          <a:xfrm>
            <a:off x="1219200" y="2743200"/>
            <a:ext cx="4754880" cy="3593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242304" y="2743201"/>
            <a:ext cx="4754880" cy="3595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0173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80910-921F-4143-AB01-0F0AFC2908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0182FC-5A0B-4C24-A6ED-990ED5BA90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6172F4-3DB0-4AE3-8926-081B78034C68}"/>
              </a:ext>
            </a:extLst>
          </p:cNvPr>
          <p:cNvSpPr>
            <a:spLocks noGrp="1"/>
          </p:cNvSpPr>
          <p:nvPr>
            <p:ph type="dt" sz="half" idx="10"/>
          </p:nvPr>
        </p:nvSpPr>
        <p:spPr/>
        <p:txBody>
          <a:bodyPr/>
          <a:lstStyle/>
          <a:p>
            <a:pPr algn="r"/>
            <a:fld id="{A37D6D71-8B28-4ED6-B932-04B197003D23}" type="datetimeFigureOut">
              <a:rPr lang="en-US" smtClean="0"/>
              <a:pPr algn="r"/>
              <a:t>4/19/2022</a:t>
            </a:fld>
            <a:endParaRPr lang="en-US" dirty="0"/>
          </a:p>
        </p:txBody>
      </p:sp>
      <p:sp>
        <p:nvSpPr>
          <p:cNvPr id="8" name="Footer Placeholder 7">
            <a:extLst>
              <a:ext uri="{FF2B5EF4-FFF2-40B4-BE49-F238E27FC236}">
                <a16:creationId xmlns:a16="http://schemas.microsoft.com/office/drawing/2014/main" id="{825F1358-C731-465B-BCB1-2CCBFD6ECF7E}"/>
              </a:ext>
            </a:extLst>
          </p:cNvPr>
          <p:cNvSpPr>
            <a:spLocks noGrp="1"/>
          </p:cNvSpPr>
          <p:nvPr>
            <p:ph type="ftr" sz="quarter" idx="11"/>
          </p:nvPr>
        </p:nvSpPr>
        <p:spPr/>
        <p:txBody>
          <a:bodyPr/>
          <a:lstStyle/>
          <a:p>
            <a:endParaRPr lang="en-US" dirty="0">
              <a:solidFill>
                <a:schemeClr val="tx1"/>
              </a:solidFill>
            </a:endParaRPr>
          </a:p>
        </p:txBody>
      </p:sp>
      <p:sp>
        <p:nvSpPr>
          <p:cNvPr id="9" name="Slide Number Placeholder 8">
            <a:extLst>
              <a:ext uri="{FF2B5EF4-FFF2-40B4-BE49-F238E27FC236}">
                <a16:creationId xmlns:a16="http://schemas.microsoft.com/office/drawing/2014/main" id="{C8D59536-57D3-4C8A-A207-568465A32E45}"/>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3053866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1E0804-8E9E-4C6E-B18D-44FE715B239E}"/>
              </a:ext>
            </a:extLst>
          </p:cNvPr>
          <p:cNvSpPr/>
          <p:nvPr/>
        </p:nvSpPr>
        <p:spPr>
          <a:xfrm>
            <a:off x="0" y="0"/>
            <a:ext cx="12192000" cy="4224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278AA1-17A5-44BF-8791-EACDA31F5D86}"/>
              </a:ext>
            </a:extLst>
          </p:cNvPr>
          <p:cNvSpPr>
            <a:spLocks noGrp="1"/>
          </p:cNvSpPr>
          <p:nvPr>
            <p:ph type="title"/>
          </p:nvPr>
        </p:nvSpPr>
        <p:spPr>
          <a:xfrm>
            <a:off x="960120" y="768096"/>
            <a:ext cx="10268712" cy="3136392"/>
          </a:xfrm>
        </p:spPr>
        <p:txBody>
          <a:bodyPr anchor="b">
            <a:normAutofit/>
          </a:bodyPr>
          <a:lstStyle>
            <a:lvl1pPr>
              <a:defRPr sz="720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01203A5-DA79-4778-AB85-150365748494}"/>
              </a:ext>
            </a:extLst>
          </p:cNvPr>
          <p:cNvSpPr>
            <a:spLocks noGrp="1"/>
          </p:cNvSpPr>
          <p:nvPr>
            <p:ph type="body" idx="1"/>
          </p:nvPr>
        </p:nvSpPr>
        <p:spPr>
          <a:xfrm>
            <a:off x="960120" y="4544568"/>
            <a:ext cx="10268712" cy="1545336"/>
          </a:xfrm>
        </p:spPr>
        <p:txBody>
          <a:bodyPr>
            <a:normAutofit/>
          </a:bodyPr>
          <a:lstStyle>
            <a:lvl1pPr marL="0" indent="0">
              <a:buNone/>
              <a:defRPr sz="3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Date Placeholder 8">
            <a:extLst>
              <a:ext uri="{FF2B5EF4-FFF2-40B4-BE49-F238E27FC236}">
                <a16:creationId xmlns:a16="http://schemas.microsoft.com/office/drawing/2014/main" id="{CE3B1B5E-0912-44AE-BAED-70B980E53915}"/>
              </a:ext>
            </a:extLst>
          </p:cNvPr>
          <p:cNvSpPr>
            <a:spLocks noGrp="1"/>
          </p:cNvSpPr>
          <p:nvPr>
            <p:ph type="dt" sz="half" idx="10"/>
          </p:nvPr>
        </p:nvSpPr>
        <p:spPr/>
        <p:txBody>
          <a:bodyPr/>
          <a:lstStyle/>
          <a:p>
            <a:pPr algn="r"/>
            <a:fld id="{A37D6D71-8B28-4ED6-B932-04B197003D23}" type="datetimeFigureOut">
              <a:rPr lang="en-US" smtClean="0"/>
              <a:pPr algn="r"/>
              <a:t>4/19/2022</a:t>
            </a:fld>
            <a:endParaRPr lang="en-US" dirty="0"/>
          </a:p>
        </p:txBody>
      </p:sp>
      <p:sp>
        <p:nvSpPr>
          <p:cNvPr id="10" name="Footer Placeholder 9">
            <a:extLst>
              <a:ext uri="{FF2B5EF4-FFF2-40B4-BE49-F238E27FC236}">
                <a16:creationId xmlns:a16="http://schemas.microsoft.com/office/drawing/2014/main" id="{346C82F1-A7B2-4F03-A26B-59D79BF5BFD5}"/>
              </a:ext>
            </a:extLst>
          </p:cNvPr>
          <p:cNvSpPr>
            <a:spLocks noGrp="1"/>
          </p:cNvSpPr>
          <p:nvPr>
            <p:ph type="ftr" sz="quarter" idx="11"/>
          </p:nvPr>
        </p:nvSpPr>
        <p:spPr/>
        <p:txBody>
          <a:bodyPr/>
          <a:lstStyle/>
          <a:p>
            <a:endParaRPr lang="en-US" dirty="0">
              <a:solidFill>
                <a:schemeClr val="tx1"/>
              </a:solidFill>
            </a:endParaRPr>
          </a:p>
        </p:txBody>
      </p:sp>
      <p:sp>
        <p:nvSpPr>
          <p:cNvPr id="11" name="Slide Number Placeholder 10">
            <a:extLst>
              <a:ext uri="{FF2B5EF4-FFF2-40B4-BE49-F238E27FC236}">
                <a16:creationId xmlns:a16="http://schemas.microsoft.com/office/drawing/2014/main" id="{B1DC1ABC-47A9-477B-A29D-F6690EE6B532}"/>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247635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5F398-F05F-4793-9FA5-5B817EB95A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17F1CD-2CD4-4BBB-AB36-73A20B1A8D69}"/>
              </a:ext>
            </a:extLst>
          </p:cNvPr>
          <p:cNvSpPr>
            <a:spLocks noGrp="1"/>
          </p:cNvSpPr>
          <p:nvPr>
            <p:ph sz="half" idx="1"/>
          </p:nvPr>
        </p:nvSpPr>
        <p:spPr>
          <a:xfrm>
            <a:off x="960120" y="2587752"/>
            <a:ext cx="4815840" cy="3593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67BBE02-B884-4CCC-9CBD-13B792BBA2BE}"/>
              </a:ext>
            </a:extLst>
          </p:cNvPr>
          <p:cNvSpPr>
            <a:spLocks noGrp="1"/>
          </p:cNvSpPr>
          <p:nvPr>
            <p:ph sz="half" idx="2"/>
          </p:nvPr>
        </p:nvSpPr>
        <p:spPr>
          <a:xfrm>
            <a:off x="6412992" y="2583371"/>
            <a:ext cx="4815840" cy="3593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11">
            <a:extLst>
              <a:ext uri="{FF2B5EF4-FFF2-40B4-BE49-F238E27FC236}">
                <a16:creationId xmlns:a16="http://schemas.microsoft.com/office/drawing/2014/main" id="{B7FBE509-AA68-4D63-A589-AD5DE7FFFECA}"/>
              </a:ext>
            </a:extLst>
          </p:cNvPr>
          <p:cNvSpPr>
            <a:spLocks noGrp="1"/>
          </p:cNvSpPr>
          <p:nvPr>
            <p:ph type="dt" sz="half" idx="10"/>
          </p:nvPr>
        </p:nvSpPr>
        <p:spPr/>
        <p:txBody>
          <a:bodyPr/>
          <a:lstStyle/>
          <a:p>
            <a:pPr algn="r"/>
            <a:fld id="{A37D6D71-8B28-4ED6-B932-04B197003D23}" type="datetimeFigureOut">
              <a:rPr lang="en-US" smtClean="0"/>
              <a:pPr algn="r"/>
              <a:t>4/19/2022</a:t>
            </a:fld>
            <a:endParaRPr lang="en-US" dirty="0"/>
          </a:p>
        </p:txBody>
      </p:sp>
      <p:sp>
        <p:nvSpPr>
          <p:cNvPr id="13" name="Footer Placeholder 12">
            <a:extLst>
              <a:ext uri="{FF2B5EF4-FFF2-40B4-BE49-F238E27FC236}">
                <a16:creationId xmlns:a16="http://schemas.microsoft.com/office/drawing/2014/main" id="{9C1A4D52-57E4-4F45-BC2C-9FD73E9CEC59}"/>
              </a:ext>
            </a:extLst>
          </p:cNvPr>
          <p:cNvSpPr>
            <a:spLocks noGrp="1"/>
          </p:cNvSpPr>
          <p:nvPr>
            <p:ph type="ftr" sz="quarter" idx="11"/>
          </p:nvPr>
        </p:nvSpPr>
        <p:spPr/>
        <p:txBody>
          <a:bodyPr/>
          <a:lstStyle/>
          <a:p>
            <a:endParaRPr lang="en-US" dirty="0">
              <a:solidFill>
                <a:schemeClr val="tx1"/>
              </a:solidFill>
            </a:endParaRPr>
          </a:p>
        </p:txBody>
      </p:sp>
      <p:sp>
        <p:nvSpPr>
          <p:cNvPr id="14" name="Slide Number Placeholder 13">
            <a:extLst>
              <a:ext uri="{FF2B5EF4-FFF2-40B4-BE49-F238E27FC236}">
                <a16:creationId xmlns:a16="http://schemas.microsoft.com/office/drawing/2014/main" id="{E76AD5E1-358D-4236-85AE-74713259EF08}"/>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723312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287D32C-166A-4FBE-B24D-C25769095429}"/>
              </a:ext>
            </a:extLst>
          </p:cNvPr>
          <p:cNvSpPr>
            <a:spLocks noGrp="1"/>
          </p:cNvSpPr>
          <p:nvPr>
            <p:ph type="body" idx="1"/>
          </p:nvPr>
        </p:nvSpPr>
        <p:spPr>
          <a:xfrm>
            <a:off x="960121" y="2587752"/>
            <a:ext cx="4818888"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9EC567-F249-462A-B71A-9C40D50E26AA}"/>
              </a:ext>
            </a:extLst>
          </p:cNvPr>
          <p:cNvSpPr>
            <a:spLocks noGrp="1"/>
          </p:cNvSpPr>
          <p:nvPr>
            <p:ph sz="half" idx="2"/>
          </p:nvPr>
        </p:nvSpPr>
        <p:spPr>
          <a:xfrm>
            <a:off x="960120" y="3594538"/>
            <a:ext cx="4818888" cy="25868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BB7D2C6-69D1-4DE4-BF68-5FB0623DB9E3}"/>
              </a:ext>
            </a:extLst>
          </p:cNvPr>
          <p:cNvSpPr>
            <a:spLocks noGrp="1"/>
          </p:cNvSpPr>
          <p:nvPr>
            <p:ph type="body" sz="quarter" idx="3"/>
          </p:nvPr>
        </p:nvSpPr>
        <p:spPr>
          <a:xfrm>
            <a:off x="6409944" y="2587752"/>
            <a:ext cx="4818888"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367CC7-ED09-4F8D-A39A-C5969D33B9F8}"/>
              </a:ext>
            </a:extLst>
          </p:cNvPr>
          <p:cNvSpPr>
            <a:spLocks noGrp="1"/>
          </p:cNvSpPr>
          <p:nvPr>
            <p:ph sz="quarter" idx="4"/>
          </p:nvPr>
        </p:nvSpPr>
        <p:spPr>
          <a:xfrm>
            <a:off x="6409944" y="3594538"/>
            <a:ext cx="4818888" cy="25868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5F92A44F-DE98-4FB5-B474-5DCCDD267A79}"/>
              </a:ext>
            </a:extLst>
          </p:cNvPr>
          <p:cNvSpPr>
            <a:spLocks noGrp="1"/>
          </p:cNvSpPr>
          <p:nvPr>
            <p:ph type="dt" sz="half" idx="10"/>
          </p:nvPr>
        </p:nvSpPr>
        <p:spPr/>
        <p:txBody>
          <a:bodyPr/>
          <a:lstStyle/>
          <a:p>
            <a:pPr algn="r"/>
            <a:fld id="{A37D6D71-8B28-4ED6-B932-04B197003D23}" type="datetimeFigureOut">
              <a:rPr lang="en-US" smtClean="0"/>
              <a:pPr algn="r"/>
              <a:t>4/19/2022</a:t>
            </a:fld>
            <a:endParaRPr lang="en-US" dirty="0"/>
          </a:p>
        </p:txBody>
      </p:sp>
      <p:sp>
        <p:nvSpPr>
          <p:cNvPr id="11" name="Footer Placeholder 10">
            <a:extLst>
              <a:ext uri="{FF2B5EF4-FFF2-40B4-BE49-F238E27FC236}">
                <a16:creationId xmlns:a16="http://schemas.microsoft.com/office/drawing/2014/main" id="{3ACC79DA-A9E4-4E93-93F1-81907A901BBB}"/>
              </a:ext>
            </a:extLst>
          </p:cNvPr>
          <p:cNvSpPr>
            <a:spLocks noGrp="1"/>
          </p:cNvSpPr>
          <p:nvPr>
            <p:ph type="ftr" sz="quarter" idx="11"/>
          </p:nvPr>
        </p:nvSpPr>
        <p:spPr/>
        <p:txBody>
          <a:bodyPr/>
          <a:lstStyle/>
          <a:p>
            <a:endParaRPr lang="en-US" dirty="0">
              <a:solidFill>
                <a:schemeClr val="tx1"/>
              </a:solidFill>
            </a:endParaRPr>
          </a:p>
        </p:txBody>
      </p:sp>
      <p:sp>
        <p:nvSpPr>
          <p:cNvPr id="12" name="Slide Number Placeholder 11">
            <a:extLst>
              <a:ext uri="{FF2B5EF4-FFF2-40B4-BE49-F238E27FC236}">
                <a16:creationId xmlns:a16="http://schemas.microsoft.com/office/drawing/2014/main" id="{404DFE57-AA80-4ED8-AD77-35CC56F3FBC6}"/>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
        <p:nvSpPr>
          <p:cNvPr id="13" name="Title 12">
            <a:extLst>
              <a:ext uri="{FF2B5EF4-FFF2-40B4-BE49-F238E27FC236}">
                <a16:creationId xmlns:a16="http://schemas.microsoft.com/office/drawing/2014/main" id="{FB62259C-ADDF-4293-AD3B-AB2E04A7483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39590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C7BA0-DC57-452F-85B7-C979AA690920}"/>
              </a:ext>
            </a:extLst>
          </p:cNvPr>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F1C53797-8D72-4774-AC93-EB9FDD650CCD}"/>
              </a:ext>
            </a:extLst>
          </p:cNvPr>
          <p:cNvSpPr>
            <a:spLocks noGrp="1"/>
          </p:cNvSpPr>
          <p:nvPr>
            <p:ph type="dt" sz="half" idx="10"/>
          </p:nvPr>
        </p:nvSpPr>
        <p:spPr/>
        <p:txBody>
          <a:bodyPr/>
          <a:lstStyle/>
          <a:p>
            <a:pPr algn="r"/>
            <a:fld id="{A37D6D71-8B28-4ED6-B932-04B197003D23}" type="datetimeFigureOut">
              <a:rPr lang="en-US" smtClean="0"/>
              <a:pPr algn="r"/>
              <a:t>4/19/2022</a:t>
            </a:fld>
            <a:endParaRPr lang="en-US" dirty="0"/>
          </a:p>
        </p:txBody>
      </p:sp>
      <p:sp>
        <p:nvSpPr>
          <p:cNvPr id="7" name="Footer Placeholder 6">
            <a:extLst>
              <a:ext uri="{FF2B5EF4-FFF2-40B4-BE49-F238E27FC236}">
                <a16:creationId xmlns:a16="http://schemas.microsoft.com/office/drawing/2014/main" id="{9E945AB7-1A32-4516-ABF9-B40958AE2E73}"/>
              </a:ext>
            </a:extLst>
          </p:cNvPr>
          <p:cNvSpPr>
            <a:spLocks noGrp="1"/>
          </p:cNvSpPr>
          <p:nvPr>
            <p:ph type="ftr" sz="quarter" idx="11"/>
          </p:nvPr>
        </p:nvSpPr>
        <p:spPr/>
        <p:txBody>
          <a:bodyPr/>
          <a:lstStyle/>
          <a:p>
            <a:endParaRPr lang="en-US" dirty="0">
              <a:solidFill>
                <a:schemeClr val="tx1"/>
              </a:solidFill>
            </a:endParaRPr>
          </a:p>
        </p:txBody>
      </p:sp>
      <p:sp>
        <p:nvSpPr>
          <p:cNvPr id="8" name="Slide Number Placeholder 7">
            <a:extLst>
              <a:ext uri="{FF2B5EF4-FFF2-40B4-BE49-F238E27FC236}">
                <a16:creationId xmlns:a16="http://schemas.microsoft.com/office/drawing/2014/main" id="{B22923C3-1D67-4089-A6B1-9A10315E807F}"/>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3330627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FC0A8DC1-14F6-453B-A724-D6493F063F83}"/>
              </a:ext>
            </a:extLst>
          </p:cNvPr>
          <p:cNvSpPr>
            <a:spLocks noGrp="1"/>
          </p:cNvSpPr>
          <p:nvPr>
            <p:ph type="dt" sz="half" idx="10"/>
          </p:nvPr>
        </p:nvSpPr>
        <p:spPr/>
        <p:txBody>
          <a:bodyPr/>
          <a:lstStyle/>
          <a:p>
            <a:pPr algn="r"/>
            <a:fld id="{A37D6D71-8B28-4ED6-B932-04B197003D23}" type="datetimeFigureOut">
              <a:rPr lang="en-US" smtClean="0"/>
              <a:pPr algn="r"/>
              <a:t>4/19/2022</a:t>
            </a:fld>
            <a:endParaRPr lang="en-US" dirty="0"/>
          </a:p>
        </p:txBody>
      </p:sp>
      <p:sp>
        <p:nvSpPr>
          <p:cNvPr id="6" name="Footer Placeholder 5">
            <a:extLst>
              <a:ext uri="{FF2B5EF4-FFF2-40B4-BE49-F238E27FC236}">
                <a16:creationId xmlns:a16="http://schemas.microsoft.com/office/drawing/2014/main" id="{66E63FF0-1A91-4698-B12A-112D05373593}"/>
              </a:ext>
            </a:extLst>
          </p:cNvPr>
          <p:cNvSpPr>
            <a:spLocks noGrp="1"/>
          </p:cNvSpPr>
          <p:nvPr>
            <p:ph type="ftr" sz="quarter" idx="11"/>
          </p:nvPr>
        </p:nvSpPr>
        <p:spPr/>
        <p:txBody>
          <a:bodyPr/>
          <a:lstStyle/>
          <a:p>
            <a:endParaRPr lang="en-US" dirty="0">
              <a:solidFill>
                <a:schemeClr val="tx1"/>
              </a:solidFill>
            </a:endParaRPr>
          </a:p>
        </p:txBody>
      </p:sp>
      <p:sp>
        <p:nvSpPr>
          <p:cNvPr id="7" name="Slide Number Placeholder 6">
            <a:extLst>
              <a:ext uri="{FF2B5EF4-FFF2-40B4-BE49-F238E27FC236}">
                <a16:creationId xmlns:a16="http://schemas.microsoft.com/office/drawing/2014/main" id="{1E066D53-44B3-4F04-93FD-9756A60139F9}"/>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3747475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83A0FE-F7E3-433E-9A29-D778690D223A}"/>
              </a:ext>
            </a:extLst>
          </p:cNvPr>
          <p:cNvSpPr>
            <a:spLocks noGrp="1"/>
          </p:cNvSpPr>
          <p:nvPr>
            <p:ph idx="1"/>
          </p:nvPr>
        </p:nvSpPr>
        <p:spPr>
          <a:xfrm>
            <a:off x="5183188" y="2591850"/>
            <a:ext cx="6045644" cy="359359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794B15D-55F5-4208-AF40-41CAFEB56F4C}"/>
              </a:ext>
            </a:extLst>
          </p:cNvPr>
          <p:cNvSpPr>
            <a:spLocks noGrp="1"/>
          </p:cNvSpPr>
          <p:nvPr>
            <p:ph type="body" sz="half" idx="2"/>
          </p:nvPr>
        </p:nvSpPr>
        <p:spPr>
          <a:xfrm>
            <a:off x="960120" y="2591850"/>
            <a:ext cx="3811905" cy="3277137"/>
          </a:xfrm>
        </p:spPr>
        <p:txBody>
          <a:bodyPr anchor="ct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E8A46CE7-2F0F-4C85-B633-B9FCB8347AE7}"/>
              </a:ext>
            </a:extLst>
          </p:cNvPr>
          <p:cNvSpPr>
            <a:spLocks noGrp="1"/>
          </p:cNvSpPr>
          <p:nvPr>
            <p:ph type="dt" sz="half" idx="10"/>
          </p:nvPr>
        </p:nvSpPr>
        <p:spPr/>
        <p:txBody>
          <a:bodyPr/>
          <a:lstStyle/>
          <a:p>
            <a:pPr algn="r"/>
            <a:fld id="{A37D6D71-8B28-4ED6-B932-04B197003D23}" type="datetimeFigureOut">
              <a:rPr lang="en-US" smtClean="0"/>
              <a:pPr algn="r"/>
              <a:t>4/19/2022</a:t>
            </a:fld>
            <a:endParaRPr lang="en-US" dirty="0"/>
          </a:p>
        </p:txBody>
      </p:sp>
      <p:sp>
        <p:nvSpPr>
          <p:cNvPr id="9" name="Footer Placeholder 8">
            <a:extLst>
              <a:ext uri="{FF2B5EF4-FFF2-40B4-BE49-F238E27FC236}">
                <a16:creationId xmlns:a16="http://schemas.microsoft.com/office/drawing/2014/main" id="{D0900919-3A73-4918-9D97-8DBE7ABB7A19}"/>
              </a:ext>
            </a:extLst>
          </p:cNvPr>
          <p:cNvSpPr>
            <a:spLocks noGrp="1"/>
          </p:cNvSpPr>
          <p:nvPr>
            <p:ph type="ftr" sz="quarter" idx="11"/>
          </p:nvPr>
        </p:nvSpPr>
        <p:spPr/>
        <p:txBody>
          <a:bodyPr/>
          <a:lstStyle/>
          <a:p>
            <a:endParaRPr lang="en-US" dirty="0">
              <a:solidFill>
                <a:schemeClr val="tx1"/>
              </a:solidFill>
            </a:endParaRPr>
          </a:p>
        </p:txBody>
      </p:sp>
      <p:sp>
        <p:nvSpPr>
          <p:cNvPr id="10" name="Slide Number Placeholder 9">
            <a:extLst>
              <a:ext uri="{FF2B5EF4-FFF2-40B4-BE49-F238E27FC236}">
                <a16:creationId xmlns:a16="http://schemas.microsoft.com/office/drawing/2014/main" id="{08BC1001-E44E-4A9A-9E60-2E319A844F65}"/>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
        <p:nvSpPr>
          <p:cNvPr id="11" name="Title 10">
            <a:extLst>
              <a:ext uri="{FF2B5EF4-FFF2-40B4-BE49-F238E27FC236}">
                <a16:creationId xmlns:a16="http://schemas.microsoft.com/office/drawing/2014/main" id="{A125AC31-022C-40AA-B65C-C9AC48395A6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2463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797A575-703F-410E-9A84-F9B578FEAE80}"/>
              </a:ext>
            </a:extLst>
          </p:cNvPr>
          <p:cNvSpPr>
            <a:spLocks noGrp="1"/>
          </p:cNvSpPr>
          <p:nvPr>
            <p:ph type="pic" idx="1"/>
          </p:nvPr>
        </p:nvSpPr>
        <p:spPr>
          <a:xfrm>
            <a:off x="0" y="2267712"/>
            <a:ext cx="6571469" cy="4590288"/>
          </a:xfrm>
          <a:solidFill>
            <a:schemeClr val="bg1">
              <a:lumMod val="85000"/>
            </a:schemeClr>
          </a:solidFill>
          <a:ln>
            <a:no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1518B509-934D-400A-A922-45B61AC6EDD8}"/>
              </a:ext>
            </a:extLst>
          </p:cNvPr>
          <p:cNvSpPr>
            <a:spLocks noGrp="1"/>
          </p:cNvSpPr>
          <p:nvPr>
            <p:ph type="body" sz="half" idx="2"/>
          </p:nvPr>
        </p:nvSpPr>
        <p:spPr>
          <a:xfrm>
            <a:off x="7235971" y="2587752"/>
            <a:ext cx="3992856" cy="3593592"/>
          </a:xfrm>
        </p:spPr>
        <p:txBody>
          <a:bodyPr anchor="ct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99813C51-6954-4F3A-A043-D1BCC8B50F83}"/>
              </a:ext>
            </a:extLst>
          </p:cNvPr>
          <p:cNvSpPr>
            <a:spLocks noGrp="1"/>
          </p:cNvSpPr>
          <p:nvPr>
            <p:ph type="dt" sz="half" idx="10"/>
          </p:nvPr>
        </p:nvSpPr>
        <p:spPr/>
        <p:txBody>
          <a:bodyPr/>
          <a:lstStyle/>
          <a:p>
            <a:pPr algn="r"/>
            <a:fld id="{A37D6D71-8B28-4ED6-B932-04B197003D23}" type="datetimeFigureOut">
              <a:rPr lang="en-US" smtClean="0"/>
              <a:pPr algn="r"/>
              <a:t>4/19/2022</a:t>
            </a:fld>
            <a:endParaRPr lang="en-US" dirty="0"/>
          </a:p>
        </p:txBody>
      </p:sp>
      <p:sp>
        <p:nvSpPr>
          <p:cNvPr id="9" name="Footer Placeholder 8">
            <a:extLst>
              <a:ext uri="{FF2B5EF4-FFF2-40B4-BE49-F238E27FC236}">
                <a16:creationId xmlns:a16="http://schemas.microsoft.com/office/drawing/2014/main" id="{C0AC32FB-49A3-40E4-9D24-177597043627}"/>
              </a:ext>
            </a:extLst>
          </p:cNvPr>
          <p:cNvSpPr>
            <a:spLocks noGrp="1"/>
          </p:cNvSpPr>
          <p:nvPr>
            <p:ph type="ftr" sz="quarter" idx="11"/>
          </p:nvPr>
        </p:nvSpPr>
        <p:spPr/>
        <p:txBody>
          <a:bodyPr/>
          <a:lstStyle>
            <a:lvl1pPr>
              <a:defRPr>
                <a:solidFill>
                  <a:srgbClr val="FFFFFF"/>
                </a:solidFill>
                <a:effectLst>
                  <a:outerShdw blurRad="50800" dist="38100" dir="2700000" algn="tl" rotWithShape="0">
                    <a:prstClr val="black">
                      <a:alpha val="43000"/>
                    </a:prstClr>
                  </a:outerShdw>
                </a:effectLst>
              </a:defRPr>
            </a:lvl1pPr>
          </a:lstStyle>
          <a:p>
            <a:endParaRPr lang="en-US" dirty="0">
              <a:effectLst>
                <a:outerShdw blurRad="50800" dist="38100" dir="2700000" algn="tl" rotWithShape="0">
                  <a:prstClr val="black">
                    <a:alpha val="43000"/>
                  </a:prstClr>
                </a:outerShdw>
              </a:effectLst>
            </a:endParaRPr>
          </a:p>
        </p:txBody>
      </p:sp>
      <p:sp>
        <p:nvSpPr>
          <p:cNvPr id="10" name="Slide Number Placeholder 9">
            <a:extLst>
              <a:ext uri="{FF2B5EF4-FFF2-40B4-BE49-F238E27FC236}">
                <a16:creationId xmlns:a16="http://schemas.microsoft.com/office/drawing/2014/main" id="{EC93F5E6-DAE6-447B-8038-5F4C9A799F57}"/>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
        <p:nvSpPr>
          <p:cNvPr id="2" name="Title 1">
            <a:extLst>
              <a:ext uri="{FF2B5EF4-FFF2-40B4-BE49-F238E27FC236}">
                <a16:creationId xmlns:a16="http://schemas.microsoft.com/office/drawing/2014/main" id="{9BFF97FB-514D-4FE8-A9A4-E9A111A56ED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08859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153959-30FA-4987-A094-7243641F474B}"/>
              </a:ext>
            </a:extLst>
          </p:cNvPr>
          <p:cNvSpPr/>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50216229-A6DB-436A-B327-667E80F0A563}"/>
              </a:ext>
            </a:extLst>
          </p:cNvPr>
          <p:cNvSpPr>
            <a:spLocks noGrp="1"/>
          </p:cNvSpPr>
          <p:nvPr>
            <p:ph type="title"/>
          </p:nvPr>
        </p:nvSpPr>
        <p:spPr>
          <a:xfrm>
            <a:off x="960120" y="317814"/>
            <a:ext cx="10268712" cy="170078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B2B351D-270D-480D-8AF5-6A213ED2B3FB}"/>
              </a:ext>
            </a:extLst>
          </p:cNvPr>
          <p:cNvSpPr>
            <a:spLocks noGrp="1"/>
          </p:cNvSpPr>
          <p:nvPr>
            <p:ph type="body" idx="1"/>
          </p:nvPr>
        </p:nvSpPr>
        <p:spPr>
          <a:xfrm>
            <a:off x="960120" y="2587752"/>
            <a:ext cx="10268712" cy="35935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1EB0E73-3310-4A8F-BB4A-7A6A99121A61}"/>
              </a:ext>
            </a:extLst>
          </p:cNvPr>
          <p:cNvSpPr>
            <a:spLocks noGrp="1"/>
          </p:cNvSpPr>
          <p:nvPr>
            <p:ph type="dt" sz="half" idx="2"/>
          </p:nvPr>
        </p:nvSpPr>
        <p:spPr>
          <a:xfrm>
            <a:off x="6903720" y="6356350"/>
            <a:ext cx="3236976" cy="365125"/>
          </a:xfrm>
          <a:prstGeom prst="rect">
            <a:avLst/>
          </a:prstGeom>
        </p:spPr>
        <p:txBody>
          <a:bodyPr vert="horz" lIns="91440" tIns="45720" rIns="91440" bIns="45720" rtlCol="0" anchor="ctr"/>
          <a:lstStyle>
            <a:lvl1pPr algn="just">
              <a:defRPr sz="1200" spc="50" baseline="0">
                <a:solidFill>
                  <a:schemeClr val="tx1"/>
                </a:solidFill>
              </a:defRPr>
            </a:lvl1pPr>
          </a:lstStyle>
          <a:p>
            <a:pPr algn="r"/>
            <a:fld id="{A37D6D71-8B28-4ED6-B932-04B197003D23}" type="datetimeFigureOut">
              <a:rPr lang="en-US" smtClean="0"/>
              <a:pPr algn="r"/>
              <a:t>4/19/2022</a:t>
            </a:fld>
            <a:endParaRPr lang="en-US" spc="50" dirty="0"/>
          </a:p>
        </p:txBody>
      </p:sp>
      <p:sp>
        <p:nvSpPr>
          <p:cNvPr id="5" name="Footer Placeholder 4">
            <a:extLst>
              <a:ext uri="{FF2B5EF4-FFF2-40B4-BE49-F238E27FC236}">
                <a16:creationId xmlns:a16="http://schemas.microsoft.com/office/drawing/2014/main" id="{1381C4C0-515B-4404-A780-C31E7DFE54A4}"/>
              </a:ext>
            </a:extLst>
          </p:cNvPr>
          <p:cNvSpPr>
            <a:spLocks noGrp="1"/>
          </p:cNvSpPr>
          <p:nvPr>
            <p:ph type="ftr" sz="quarter" idx="3"/>
          </p:nvPr>
        </p:nvSpPr>
        <p:spPr>
          <a:xfrm>
            <a:off x="960120" y="6356350"/>
            <a:ext cx="5504688" cy="365125"/>
          </a:xfrm>
          <a:prstGeom prst="rect">
            <a:avLst/>
          </a:prstGeom>
        </p:spPr>
        <p:txBody>
          <a:bodyPr vert="horz" lIns="91440" tIns="45720" rIns="91440" bIns="45720" rtlCol="0" anchor="ctr"/>
          <a:lstStyle>
            <a:lvl1pPr algn="l">
              <a:defRPr sz="1100" cap="all" spc="50" baseline="0">
                <a:solidFill>
                  <a:schemeClr val="tx1"/>
                </a:solidFill>
              </a:defRPr>
            </a:lvl1pPr>
          </a:lstStyle>
          <a:p>
            <a:endParaRPr lang="en-US" spc="50" dirty="0"/>
          </a:p>
        </p:txBody>
      </p:sp>
      <p:sp>
        <p:nvSpPr>
          <p:cNvPr id="6" name="Slide Number Placeholder 5">
            <a:extLst>
              <a:ext uri="{FF2B5EF4-FFF2-40B4-BE49-F238E27FC236}">
                <a16:creationId xmlns:a16="http://schemas.microsoft.com/office/drawing/2014/main" id="{944C30C7-F013-428C-A6F7-A8CCCD14CEF4}"/>
              </a:ext>
            </a:extLst>
          </p:cNvPr>
          <p:cNvSpPr>
            <a:spLocks noGrp="1"/>
          </p:cNvSpPr>
          <p:nvPr>
            <p:ph type="sldNum" sz="quarter" idx="4"/>
          </p:nvPr>
        </p:nvSpPr>
        <p:spPr>
          <a:xfrm>
            <a:off x="10296144" y="6356350"/>
            <a:ext cx="932688" cy="365125"/>
          </a:xfrm>
          <a:prstGeom prst="rect">
            <a:avLst/>
          </a:prstGeom>
        </p:spPr>
        <p:txBody>
          <a:bodyPr vert="horz" lIns="91440" tIns="45720" rIns="91440" bIns="45720" rtlCol="0" anchor="ctr"/>
          <a:lstStyle>
            <a:lvl1pPr algn="r">
              <a:defRPr sz="1200">
                <a:solidFill>
                  <a:schemeClr val="tx1"/>
                </a:solidFill>
              </a:defRPr>
            </a:lvl1p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218267789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72" r:id="rId6"/>
    <p:sldLayoutId id="2147483667" r:id="rId7"/>
    <p:sldLayoutId id="2147483668" r:id="rId8"/>
    <p:sldLayoutId id="2147483669" r:id="rId9"/>
    <p:sldLayoutId id="2147483671" r:id="rId10"/>
    <p:sldLayoutId id="2147483670" r:id="rId11"/>
    <p:sldLayoutId id="2147483674" r:id="rId12"/>
  </p:sldLayoutIdLst>
  <p:txStyles>
    <p:titleStyle>
      <a:lvl1pPr algn="l" defTabSz="914400" rtl="0" eaLnBrk="1" latinLnBrk="0" hangingPunct="1">
        <a:lnSpc>
          <a:spcPct val="90000"/>
        </a:lnSpc>
        <a:spcBef>
          <a:spcPct val="0"/>
        </a:spcBef>
        <a:buNone/>
        <a:defRPr sz="6600" kern="1200" cap="all" spc="120" baseline="0">
          <a:solidFill>
            <a:schemeClr val="bg1"/>
          </a:solidFill>
          <a:latin typeface="+mj-lt"/>
          <a:ea typeface="+mj-ea"/>
          <a:cs typeface="+mj-cs"/>
        </a:defRPr>
      </a:lvl1pPr>
    </p:titleStyle>
    <p:bodyStyle>
      <a:lvl1pPr marL="0" indent="0" algn="l" defTabSz="914400" rtl="0" eaLnBrk="1" latinLnBrk="0" hangingPunct="1">
        <a:lnSpc>
          <a:spcPct val="101000"/>
        </a:lnSpc>
        <a:spcBef>
          <a:spcPts val="700"/>
        </a:spcBef>
        <a:spcAft>
          <a:spcPts val="700"/>
        </a:spcAft>
        <a:buFont typeface="Arial" panose="020B0604020202020204" pitchFamily="34" charset="0"/>
        <a:buNone/>
        <a:defRPr sz="2600" kern="1200" spc="50" baseline="0">
          <a:solidFill>
            <a:schemeClr val="tx1"/>
          </a:solidFill>
          <a:latin typeface="+mn-lt"/>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2300" kern="1200" spc="50" baseline="0">
          <a:solidFill>
            <a:schemeClr val="tx1"/>
          </a:solidFill>
          <a:latin typeface="+mn-lt"/>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1800" kern="1200" spc="50" baseline="0">
          <a:solidFill>
            <a:schemeClr val="tx1"/>
          </a:solidFill>
          <a:latin typeface="+mn-lt"/>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217AA6D9-EE99-4349-B2E8-FF86ECF5AFF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3"/>
          <a:stretch/>
        </p:blipFill>
        <p:spPr>
          <a:xfrm>
            <a:off x="20" y="10"/>
            <a:ext cx="12191979" cy="6857989"/>
          </a:xfrm>
          <a:prstGeom prst="rect">
            <a:avLst/>
          </a:prstGeom>
        </p:spPr>
      </p:pic>
      <p:sp>
        <p:nvSpPr>
          <p:cNvPr id="2" name="Title 1">
            <a:extLst>
              <a:ext uri="{FF2B5EF4-FFF2-40B4-BE49-F238E27FC236}">
                <a16:creationId xmlns:a16="http://schemas.microsoft.com/office/drawing/2014/main" id="{7322A571-74A7-C245-83E3-C7AE589CC6DE}"/>
              </a:ext>
            </a:extLst>
          </p:cNvPr>
          <p:cNvSpPr>
            <a:spLocks noGrp="1"/>
          </p:cNvSpPr>
          <p:nvPr>
            <p:ph type="ctrTitle"/>
          </p:nvPr>
        </p:nvSpPr>
        <p:spPr>
          <a:xfrm>
            <a:off x="1897040" y="1122362"/>
            <a:ext cx="8376514" cy="2494295"/>
          </a:xfrm>
        </p:spPr>
        <p:txBody>
          <a:bodyPr>
            <a:normAutofit fontScale="90000"/>
          </a:bodyPr>
          <a:lstStyle/>
          <a:p>
            <a:r>
              <a:rPr lang="en-US" dirty="0">
                <a:solidFill>
                  <a:srgbClr val="FFFFFF"/>
                </a:solidFill>
              </a:rPr>
              <a:t>On Globalization</a:t>
            </a:r>
          </a:p>
        </p:txBody>
      </p:sp>
      <p:sp>
        <p:nvSpPr>
          <p:cNvPr id="3" name="Subtitle 2">
            <a:extLst>
              <a:ext uri="{FF2B5EF4-FFF2-40B4-BE49-F238E27FC236}">
                <a16:creationId xmlns:a16="http://schemas.microsoft.com/office/drawing/2014/main" id="{436F5463-BADE-E34F-8E3B-5290C981FBAF}"/>
              </a:ext>
            </a:extLst>
          </p:cNvPr>
          <p:cNvSpPr>
            <a:spLocks noGrp="1"/>
          </p:cNvSpPr>
          <p:nvPr>
            <p:ph type="subTitle" idx="1"/>
          </p:nvPr>
        </p:nvSpPr>
        <p:spPr>
          <a:xfrm>
            <a:off x="3029803" y="3772789"/>
            <a:ext cx="6141493" cy="1215470"/>
          </a:xfrm>
        </p:spPr>
        <p:txBody>
          <a:bodyPr>
            <a:normAutofit/>
          </a:bodyPr>
          <a:lstStyle/>
          <a:p>
            <a:r>
              <a:rPr lang="en-US" dirty="0">
                <a:solidFill>
                  <a:srgbClr val="FFFFFF"/>
                </a:solidFill>
              </a:rPr>
              <a:t>Section 10</a:t>
            </a:r>
          </a:p>
        </p:txBody>
      </p:sp>
    </p:spTree>
    <p:extLst>
      <p:ext uri="{BB962C8B-B14F-4D97-AF65-F5344CB8AC3E}">
        <p14:creationId xmlns:p14="http://schemas.microsoft.com/office/powerpoint/2010/main" val="1397917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D153959-30FA-4987-A094-7243641F4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558DA214-7FDA-4C9D-A7CF-9AD725E2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447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77F89CE-BF52-4AF5-8B0B-7E969373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447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7814F6-96E3-0942-BC88-986628D6F76B}"/>
              </a:ext>
            </a:extLst>
          </p:cNvPr>
          <p:cNvSpPr>
            <a:spLocks noGrp="1"/>
          </p:cNvSpPr>
          <p:nvPr>
            <p:ph type="title"/>
          </p:nvPr>
        </p:nvSpPr>
        <p:spPr>
          <a:xfrm>
            <a:off x="960438" y="640080"/>
            <a:ext cx="4500737" cy="2194560"/>
          </a:xfrm>
        </p:spPr>
        <p:txBody>
          <a:bodyPr vert="horz" lIns="91440" tIns="45720" rIns="91440" bIns="45720" rtlCol="0" anchor="ctr">
            <a:normAutofit/>
          </a:bodyPr>
          <a:lstStyle/>
          <a:p>
            <a:r>
              <a:rPr lang="en-US" kern="1200" cap="all" spc="120" baseline="0">
                <a:solidFill>
                  <a:schemeClr val="bg1"/>
                </a:solidFill>
                <a:latin typeface="+mj-lt"/>
                <a:ea typeface="+mj-ea"/>
                <a:cs typeface="+mj-cs"/>
              </a:rPr>
              <a:t>Faye Harrison</a:t>
            </a:r>
          </a:p>
        </p:txBody>
      </p:sp>
      <p:sp>
        <p:nvSpPr>
          <p:cNvPr id="3" name="Content Placeholder 2">
            <a:extLst>
              <a:ext uri="{FF2B5EF4-FFF2-40B4-BE49-F238E27FC236}">
                <a16:creationId xmlns:a16="http://schemas.microsoft.com/office/drawing/2014/main" id="{9FC2439B-0036-1741-A07C-B809603AD80C}"/>
              </a:ext>
            </a:extLst>
          </p:cNvPr>
          <p:cNvSpPr>
            <a:spLocks noGrp="1"/>
          </p:cNvSpPr>
          <p:nvPr>
            <p:ph sz="quarter" idx="13"/>
          </p:nvPr>
        </p:nvSpPr>
        <p:spPr>
          <a:xfrm>
            <a:off x="960438" y="2916936"/>
            <a:ext cx="4500737" cy="3264408"/>
          </a:xfrm>
        </p:spPr>
        <p:txBody>
          <a:bodyPr vert="horz" lIns="91440" tIns="45720" rIns="91440" bIns="45720" rtlCol="0" anchor="t">
            <a:normAutofit/>
          </a:bodyPr>
          <a:lstStyle/>
          <a:p>
            <a:r>
              <a:rPr lang="en-US" dirty="0">
                <a:solidFill>
                  <a:schemeClr val="bg1"/>
                </a:solidFill>
              </a:rPr>
              <a:t>Globalized configurations of inequality</a:t>
            </a:r>
          </a:p>
          <a:p>
            <a:pPr marL="457200" indent="-457200">
              <a:buFont typeface="Arial" panose="020B0604020202020204" pitchFamily="34" charset="0"/>
              <a:buChar char="•"/>
            </a:pPr>
            <a:r>
              <a:rPr lang="en-US" dirty="0">
                <a:solidFill>
                  <a:schemeClr val="bg1"/>
                </a:solidFill>
              </a:rPr>
              <a:t>Via global capitalism</a:t>
            </a:r>
          </a:p>
          <a:p>
            <a:pPr marL="731520" lvl="2" indent="-457200">
              <a:buFont typeface="Arial" panose="020B0604020202020204" pitchFamily="34" charset="0"/>
              <a:buChar char="•"/>
            </a:pPr>
            <a:r>
              <a:rPr lang="en-US" dirty="0">
                <a:solidFill>
                  <a:schemeClr val="bg1"/>
                </a:solidFill>
              </a:rPr>
              <a:t>Class</a:t>
            </a:r>
          </a:p>
          <a:p>
            <a:pPr marL="880110" lvl="3" indent="-285750">
              <a:buFont typeface="Arial" panose="020B0604020202020204" pitchFamily="34" charset="0"/>
              <a:buChar char="•"/>
            </a:pPr>
            <a:r>
              <a:rPr lang="en-US" dirty="0">
                <a:solidFill>
                  <a:schemeClr val="bg1"/>
                </a:solidFill>
              </a:rPr>
              <a:t>Race</a:t>
            </a:r>
          </a:p>
          <a:p>
            <a:pPr marL="880110" lvl="3" indent="-285750">
              <a:buFont typeface="Arial" panose="020B0604020202020204" pitchFamily="34" charset="0"/>
              <a:buChar char="•"/>
            </a:pPr>
            <a:r>
              <a:rPr lang="en-US" dirty="0">
                <a:solidFill>
                  <a:schemeClr val="bg1"/>
                </a:solidFill>
              </a:rPr>
              <a:t>Gender</a:t>
            </a:r>
          </a:p>
        </p:txBody>
      </p:sp>
      <p:pic>
        <p:nvPicPr>
          <p:cNvPr id="4" name="Picture 2">
            <a:extLst>
              <a:ext uri="{FF2B5EF4-FFF2-40B4-BE49-F238E27FC236}">
                <a16:creationId xmlns:a16="http://schemas.microsoft.com/office/drawing/2014/main" id="{ECC554DB-317B-1A48-A760-6EB9AFE4953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277623" y="639232"/>
            <a:ext cx="3723417" cy="5579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1383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1D153959-30FA-4987-A094-7243641F4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8" name="Rectangle 77">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0" name="Rectangle 79">
            <a:extLst>
              <a:ext uri="{FF2B5EF4-FFF2-40B4-BE49-F238E27FC236}">
                <a16:creationId xmlns:a16="http://schemas.microsoft.com/office/drawing/2014/main" id="{558DA214-7FDA-4C9D-A7CF-9AD725E2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447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A77F89CE-BF52-4AF5-8B0B-7E969373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447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7814F6-96E3-0942-BC88-986628D6F76B}"/>
              </a:ext>
            </a:extLst>
          </p:cNvPr>
          <p:cNvSpPr>
            <a:spLocks noGrp="1"/>
          </p:cNvSpPr>
          <p:nvPr>
            <p:ph type="title"/>
          </p:nvPr>
        </p:nvSpPr>
        <p:spPr>
          <a:xfrm>
            <a:off x="960438" y="640080"/>
            <a:ext cx="4500737" cy="2194560"/>
          </a:xfrm>
        </p:spPr>
        <p:txBody>
          <a:bodyPr vert="horz" lIns="91440" tIns="45720" rIns="91440" bIns="45720" rtlCol="0" anchor="ctr">
            <a:normAutofit/>
          </a:bodyPr>
          <a:lstStyle/>
          <a:p>
            <a:r>
              <a:rPr lang="en-US" sz="6100" kern="1200" cap="all" spc="120" baseline="0">
                <a:solidFill>
                  <a:schemeClr val="bg1"/>
                </a:solidFill>
                <a:latin typeface="+mj-lt"/>
                <a:ea typeface="+mj-ea"/>
                <a:cs typeface="+mj-cs"/>
              </a:rPr>
              <a:t>Gustavo Lins Ribeiro</a:t>
            </a:r>
          </a:p>
        </p:txBody>
      </p:sp>
      <p:sp>
        <p:nvSpPr>
          <p:cNvPr id="71" name="Content Placeholder 2">
            <a:extLst>
              <a:ext uri="{FF2B5EF4-FFF2-40B4-BE49-F238E27FC236}">
                <a16:creationId xmlns:a16="http://schemas.microsoft.com/office/drawing/2014/main" id="{028E39BB-31DF-42F2-95CB-0B1B6BC1720D}"/>
              </a:ext>
            </a:extLst>
          </p:cNvPr>
          <p:cNvSpPr>
            <a:spLocks noGrp="1"/>
          </p:cNvSpPr>
          <p:nvPr>
            <p:ph sz="quarter" idx="13"/>
          </p:nvPr>
        </p:nvSpPr>
        <p:spPr>
          <a:xfrm>
            <a:off x="960438" y="2916936"/>
            <a:ext cx="4500737" cy="3264408"/>
          </a:xfrm>
        </p:spPr>
        <p:txBody>
          <a:bodyPr vert="horz" lIns="91440" tIns="45720" rIns="91440" bIns="45720" rtlCol="0" anchor="t">
            <a:normAutofit/>
          </a:bodyPr>
          <a:lstStyle/>
          <a:p>
            <a:r>
              <a:rPr lang="en-US">
                <a:solidFill>
                  <a:schemeClr val="bg1"/>
                </a:solidFill>
              </a:rPr>
              <a:t>Globalizations from below</a:t>
            </a:r>
          </a:p>
          <a:p>
            <a:pPr lvl="1"/>
            <a:r>
              <a:rPr lang="en-US">
                <a:solidFill>
                  <a:schemeClr val="bg1"/>
                </a:solidFill>
              </a:rPr>
              <a:t>Economic</a:t>
            </a:r>
          </a:p>
          <a:p>
            <a:pPr lvl="2"/>
            <a:r>
              <a:rPr lang="en-US">
                <a:solidFill>
                  <a:schemeClr val="bg1"/>
                </a:solidFill>
              </a:rPr>
              <a:t>Anti-WTO</a:t>
            </a:r>
          </a:p>
          <a:p>
            <a:pPr lvl="2"/>
            <a:r>
              <a:rPr lang="en-US">
                <a:solidFill>
                  <a:schemeClr val="bg1"/>
                </a:solidFill>
              </a:rPr>
              <a:t>Zapatistas</a:t>
            </a:r>
          </a:p>
          <a:p>
            <a:pPr lvl="2"/>
            <a:r>
              <a:rPr lang="en-US">
                <a:solidFill>
                  <a:schemeClr val="bg1"/>
                </a:solidFill>
              </a:rPr>
              <a:t>Environmentalist movements</a:t>
            </a:r>
          </a:p>
        </p:txBody>
      </p:sp>
      <p:pic>
        <p:nvPicPr>
          <p:cNvPr id="3" name="Picture 2" descr="World Anthropologies: Disciplinary Transformations within Systems of Power  (Wenner-Gren International Symposium Series Book 7) - Kindle edition by  Ribeiro, Gustavo Lins, Escobar, Arturo. Politics &amp;amp; Social Sciences Kindle  eBooks @ Amazon.com.">
            <a:extLst>
              <a:ext uri="{FF2B5EF4-FFF2-40B4-BE49-F238E27FC236}">
                <a16:creationId xmlns:a16="http://schemas.microsoft.com/office/drawing/2014/main" id="{C4A0A7A2-4229-A145-92EB-A3C87E06537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277161" y="639232"/>
            <a:ext cx="3724340" cy="5579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7492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9" name="Rectangle 88">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558DA214-7FDA-4C9D-A7CF-9AD725E2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734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8629C3-7513-C745-B4DC-C11349902E8B}"/>
              </a:ext>
            </a:extLst>
          </p:cNvPr>
          <p:cNvSpPr>
            <a:spLocks noGrp="1"/>
          </p:cNvSpPr>
          <p:nvPr>
            <p:ph type="title"/>
          </p:nvPr>
        </p:nvSpPr>
        <p:spPr>
          <a:xfrm>
            <a:off x="960120" y="643467"/>
            <a:ext cx="3212593" cy="5571066"/>
          </a:xfrm>
        </p:spPr>
        <p:txBody>
          <a:bodyPr vert="horz" lIns="91440" tIns="45720" rIns="91440" bIns="45720" rtlCol="0">
            <a:normAutofit/>
          </a:bodyPr>
          <a:lstStyle/>
          <a:p>
            <a:r>
              <a:rPr lang="en-US" sz="4600"/>
              <a:t>Key takeaways</a:t>
            </a:r>
          </a:p>
        </p:txBody>
      </p:sp>
      <p:sp>
        <p:nvSpPr>
          <p:cNvPr id="3" name="Content Placeholder 2">
            <a:extLst>
              <a:ext uri="{FF2B5EF4-FFF2-40B4-BE49-F238E27FC236}">
                <a16:creationId xmlns:a16="http://schemas.microsoft.com/office/drawing/2014/main" id="{532600AE-6FB1-E14A-A50C-28B46438FF00}"/>
              </a:ext>
            </a:extLst>
          </p:cNvPr>
          <p:cNvSpPr>
            <a:spLocks noGrp="1"/>
          </p:cNvSpPr>
          <p:nvPr>
            <p:ph idx="1"/>
          </p:nvPr>
        </p:nvSpPr>
        <p:spPr>
          <a:xfrm>
            <a:off x="5302336" y="643467"/>
            <a:ext cx="5926496" cy="5571066"/>
          </a:xfrm>
        </p:spPr>
        <p:txBody>
          <a:bodyPr anchor="ctr">
            <a:normAutofit/>
          </a:bodyPr>
          <a:lstStyle/>
          <a:p>
            <a:r>
              <a:rPr lang="en-US" dirty="0"/>
              <a:t>Theories of globalization demand rethinking anthropological assumptions regarding space, place, culture, citizenship, </a:t>
            </a:r>
            <a:r>
              <a:rPr lang="en-US"/>
              <a:t>and identity</a:t>
            </a:r>
            <a:endParaRPr lang="en-US" dirty="0"/>
          </a:p>
        </p:txBody>
      </p:sp>
    </p:spTree>
    <p:extLst>
      <p:ext uri="{BB962C8B-B14F-4D97-AF65-F5344CB8AC3E}">
        <p14:creationId xmlns:p14="http://schemas.microsoft.com/office/powerpoint/2010/main" val="4200055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45B42B6-26F8-4E25-839B-FB38F13BEF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0D0DA1-C0A2-CB47-81FF-2E4D09E35DCE}"/>
              </a:ext>
            </a:extLst>
          </p:cNvPr>
          <p:cNvSpPr>
            <a:spLocks noGrp="1"/>
          </p:cNvSpPr>
          <p:nvPr>
            <p:ph type="title"/>
          </p:nvPr>
        </p:nvSpPr>
        <p:spPr>
          <a:xfrm>
            <a:off x="960120" y="317814"/>
            <a:ext cx="10268712" cy="1700784"/>
          </a:xfrm>
        </p:spPr>
        <p:txBody>
          <a:bodyPr>
            <a:normAutofit/>
          </a:bodyPr>
          <a:lstStyle/>
          <a:p>
            <a:r>
              <a:rPr lang="en-US"/>
              <a:t>Big Idea</a:t>
            </a:r>
          </a:p>
        </p:txBody>
      </p:sp>
      <p:sp>
        <p:nvSpPr>
          <p:cNvPr id="5" name="Content Placeholder 4">
            <a:extLst>
              <a:ext uri="{FF2B5EF4-FFF2-40B4-BE49-F238E27FC236}">
                <a16:creationId xmlns:a16="http://schemas.microsoft.com/office/drawing/2014/main" id="{5026D2F8-F86B-3A4A-9447-383EEF099B13}"/>
              </a:ext>
            </a:extLst>
          </p:cNvPr>
          <p:cNvSpPr>
            <a:spLocks noGrp="1"/>
          </p:cNvSpPr>
          <p:nvPr>
            <p:ph idx="1"/>
          </p:nvPr>
        </p:nvSpPr>
        <p:spPr>
          <a:xfrm>
            <a:off x="960120" y="2587752"/>
            <a:ext cx="5869303" cy="3593592"/>
          </a:xfrm>
        </p:spPr>
        <p:txBody>
          <a:bodyPr>
            <a:normAutofit/>
          </a:bodyPr>
          <a:lstStyle/>
          <a:p>
            <a:pPr>
              <a:lnSpc>
                <a:spcPct val="91000"/>
              </a:lnSpc>
            </a:pPr>
            <a:r>
              <a:rPr lang="en-US" sz="2000" dirty="0"/>
              <a:t>Since the theoretical interventions of the </a:t>
            </a:r>
            <a:r>
              <a:rPr lang="en-US" sz="2000" dirty="0" err="1"/>
              <a:t>Boasians</a:t>
            </a:r>
            <a:r>
              <a:rPr lang="en-US" sz="2000" dirty="0"/>
              <a:t>, anthropology had been concerned with understanding "local" cultures. But what is local about globalized culture and vice versa? The pieces in this section examine facets of globalization, including theorizations of place, space, citizenship, and gender. These insights compel anthropologists to consider the dynamic interactions of globalized and localized practices and their implications for anthropological fieldwork.</a:t>
            </a:r>
          </a:p>
        </p:txBody>
      </p:sp>
      <p:pic>
        <p:nvPicPr>
          <p:cNvPr id="4" name="Picture 3">
            <a:extLst>
              <a:ext uri="{FF2B5EF4-FFF2-40B4-BE49-F238E27FC236}">
                <a16:creationId xmlns:a16="http://schemas.microsoft.com/office/drawing/2014/main" id="{AA791740-84F6-4531-93A2-322A0211805A}"/>
              </a:ext>
            </a:extLst>
          </p:cNvPr>
          <p:cNvPicPr>
            <a:picLocks noChangeAspect="1"/>
          </p:cNvPicPr>
          <p:nvPr/>
        </p:nvPicPr>
        <p:blipFill rotWithShape="1">
          <a:blip r:embed="rId2"/>
          <a:srcRect l="15939" r="16420" b="-2"/>
          <a:stretch/>
        </p:blipFill>
        <p:spPr>
          <a:xfrm>
            <a:off x="7537704" y="2264989"/>
            <a:ext cx="4654296" cy="4593011"/>
          </a:xfrm>
          <a:prstGeom prst="rect">
            <a:avLst/>
          </a:prstGeom>
        </p:spPr>
      </p:pic>
    </p:spTree>
    <p:extLst>
      <p:ext uri="{BB962C8B-B14F-4D97-AF65-F5344CB8AC3E}">
        <p14:creationId xmlns:p14="http://schemas.microsoft.com/office/powerpoint/2010/main" val="55451433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58DA214-7FDA-4C9D-A7CF-9AD725E2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734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6B239F-0BC7-E344-B232-E6F8B59BA0A1}"/>
              </a:ext>
            </a:extLst>
          </p:cNvPr>
          <p:cNvSpPr>
            <a:spLocks noGrp="1"/>
          </p:cNvSpPr>
          <p:nvPr>
            <p:ph type="title"/>
          </p:nvPr>
        </p:nvSpPr>
        <p:spPr>
          <a:xfrm>
            <a:off x="960120" y="643467"/>
            <a:ext cx="3212593" cy="5571066"/>
          </a:xfrm>
        </p:spPr>
        <p:txBody>
          <a:bodyPr>
            <a:normAutofit/>
          </a:bodyPr>
          <a:lstStyle/>
          <a:p>
            <a:r>
              <a:rPr lang="en-US" sz="4600"/>
              <a:t>Learning objectives</a:t>
            </a:r>
          </a:p>
        </p:txBody>
      </p:sp>
      <p:sp>
        <p:nvSpPr>
          <p:cNvPr id="3" name="Content Placeholder 2">
            <a:extLst>
              <a:ext uri="{FF2B5EF4-FFF2-40B4-BE49-F238E27FC236}">
                <a16:creationId xmlns:a16="http://schemas.microsoft.com/office/drawing/2014/main" id="{C426B173-F3CC-E344-974D-655476F7C383}"/>
              </a:ext>
            </a:extLst>
          </p:cNvPr>
          <p:cNvSpPr>
            <a:spLocks noGrp="1"/>
          </p:cNvSpPr>
          <p:nvPr>
            <p:ph idx="1"/>
          </p:nvPr>
        </p:nvSpPr>
        <p:spPr>
          <a:xfrm>
            <a:off x="5294547" y="643467"/>
            <a:ext cx="5934285" cy="5571066"/>
          </a:xfrm>
        </p:spPr>
        <p:txBody>
          <a:bodyPr anchor="ctr">
            <a:normAutofit/>
          </a:bodyPr>
          <a:lstStyle/>
          <a:p>
            <a:pPr marL="514350" lvl="0" indent="-514350">
              <a:buFont typeface="+mj-lt"/>
              <a:buAutoNum type="arabicPeriod"/>
            </a:pPr>
            <a:r>
              <a:rPr lang="en-US" dirty="0"/>
              <a:t>Identify key concerns in anthropological theories of globalization </a:t>
            </a:r>
          </a:p>
          <a:p>
            <a:pPr marL="514350" lvl="0" indent="-514350">
              <a:buFont typeface="+mj-lt"/>
              <a:buAutoNum type="arabicPeriod"/>
            </a:pPr>
            <a:r>
              <a:rPr lang="en-US" dirty="0"/>
              <a:t>Articulate how understandings of globalization shape anthropological approaches to studying "culture"</a:t>
            </a:r>
          </a:p>
          <a:p>
            <a:endParaRPr lang="en-US" dirty="0"/>
          </a:p>
        </p:txBody>
      </p:sp>
    </p:spTree>
    <p:extLst>
      <p:ext uri="{BB962C8B-B14F-4D97-AF65-F5344CB8AC3E}">
        <p14:creationId xmlns:p14="http://schemas.microsoft.com/office/powerpoint/2010/main" val="1856220980"/>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AB109E1-45E3-4986-9663-C3EAAC041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EE9D42-BBE7-4427-9BC3-971CE96F1E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646441"/>
            <a:ext cx="12188952" cy="39521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322A571-74A7-C245-83E3-C7AE589CC6DE}"/>
              </a:ext>
            </a:extLst>
          </p:cNvPr>
          <p:cNvSpPr>
            <a:spLocks noGrp="1"/>
          </p:cNvSpPr>
          <p:nvPr>
            <p:ph type="ctrTitle"/>
          </p:nvPr>
        </p:nvSpPr>
        <p:spPr>
          <a:xfrm>
            <a:off x="960121" y="1240403"/>
            <a:ext cx="5943600" cy="2941983"/>
          </a:xfrm>
        </p:spPr>
        <p:txBody>
          <a:bodyPr anchor="ctr">
            <a:normAutofit/>
          </a:bodyPr>
          <a:lstStyle/>
          <a:p>
            <a:pPr algn="l"/>
            <a:r>
              <a:rPr lang="en-US"/>
              <a:t>The social context</a:t>
            </a:r>
          </a:p>
        </p:txBody>
      </p:sp>
      <p:sp>
        <p:nvSpPr>
          <p:cNvPr id="3" name="Subtitle 2">
            <a:extLst>
              <a:ext uri="{FF2B5EF4-FFF2-40B4-BE49-F238E27FC236}">
                <a16:creationId xmlns:a16="http://schemas.microsoft.com/office/drawing/2014/main" id="{436F5463-BADE-E34F-8E3B-5290C981FBAF}"/>
              </a:ext>
            </a:extLst>
          </p:cNvPr>
          <p:cNvSpPr>
            <a:spLocks noGrp="1"/>
          </p:cNvSpPr>
          <p:nvPr>
            <p:ph type="subTitle" idx="1"/>
          </p:nvPr>
        </p:nvSpPr>
        <p:spPr>
          <a:xfrm>
            <a:off x="960120" y="5206247"/>
            <a:ext cx="10268712" cy="1013577"/>
          </a:xfrm>
        </p:spPr>
        <p:txBody>
          <a:bodyPr>
            <a:normAutofit/>
          </a:bodyPr>
          <a:lstStyle/>
          <a:p>
            <a:pPr algn="l"/>
            <a:endParaRPr lang="en-US"/>
          </a:p>
        </p:txBody>
      </p:sp>
      <p:pic>
        <p:nvPicPr>
          <p:cNvPr id="4" name="Video 3">
            <a:extLst>
              <a:ext uri="{FF2B5EF4-FFF2-40B4-BE49-F238E27FC236}">
                <a16:creationId xmlns:a16="http://schemas.microsoft.com/office/drawing/2014/main" id="{217AA6D9-EE99-4349-B2E8-FF86ECF5AFF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3"/>
          <a:stretch/>
        </p:blipFill>
        <p:spPr>
          <a:xfrm>
            <a:off x="7533136" y="1496412"/>
            <a:ext cx="4015397" cy="2252244"/>
          </a:xfrm>
          <a:prstGeom prst="rect">
            <a:avLst/>
          </a:prstGeom>
        </p:spPr>
      </p:pic>
    </p:spTree>
    <p:extLst>
      <p:ext uri="{BB962C8B-B14F-4D97-AF65-F5344CB8AC3E}">
        <p14:creationId xmlns:p14="http://schemas.microsoft.com/office/powerpoint/2010/main" val="57385574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814F6-96E3-0942-BC88-986628D6F76B}"/>
              </a:ext>
            </a:extLst>
          </p:cNvPr>
          <p:cNvSpPr>
            <a:spLocks noGrp="1"/>
          </p:cNvSpPr>
          <p:nvPr>
            <p:ph type="title"/>
          </p:nvPr>
        </p:nvSpPr>
        <p:spPr/>
        <p:txBody>
          <a:bodyPr/>
          <a:lstStyle/>
          <a:p>
            <a:r>
              <a:rPr lang="en-US" dirty="0"/>
              <a:t>Theories of Globalization</a:t>
            </a:r>
          </a:p>
        </p:txBody>
      </p:sp>
      <p:sp>
        <p:nvSpPr>
          <p:cNvPr id="3" name="Content Placeholder 2">
            <a:extLst>
              <a:ext uri="{FF2B5EF4-FFF2-40B4-BE49-F238E27FC236}">
                <a16:creationId xmlns:a16="http://schemas.microsoft.com/office/drawing/2014/main" id="{9FC2439B-0036-1741-A07C-B809603AD80C}"/>
              </a:ext>
            </a:extLst>
          </p:cNvPr>
          <p:cNvSpPr>
            <a:spLocks noGrp="1"/>
          </p:cNvSpPr>
          <p:nvPr>
            <p:ph idx="1"/>
          </p:nvPr>
        </p:nvSpPr>
        <p:spPr/>
        <p:txBody>
          <a:bodyPr/>
          <a:lstStyle/>
          <a:p>
            <a:r>
              <a:rPr lang="en-US" dirty="0"/>
              <a:t>Key Ideas</a:t>
            </a:r>
          </a:p>
          <a:p>
            <a:pPr lvl="1"/>
            <a:r>
              <a:rPr lang="en-US" dirty="0"/>
              <a:t>Accelerated capitalist globalization, or neoliberalism, has implications for how anthropologists conceive of fieldwork and for how anthropological subjects live around the world</a:t>
            </a:r>
          </a:p>
          <a:p>
            <a:pPr lvl="2"/>
            <a:r>
              <a:rPr lang="en-US" dirty="0"/>
              <a:t>The territorialized state as dominant form of sociopolitical organization</a:t>
            </a:r>
          </a:p>
          <a:p>
            <a:pPr lvl="2"/>
            <a:r>
              <a:rPr lang="en-US" dirty="0"/>
              <a:t>Deterritorialization; migration; global configurations of power</a:t>
            </a:r>
          </a:p>
          <a:p>
            <a:pPr lvl="2"/>
            <a:r>
              <a:rPr lang="en-US" dirty="0"/>
              <a:t>Space, place, culture, inequality</a:t>
            </a:r>
          </a:p>
          <a:p>
            <a:pPr lvl="1"/>
            <a:endParaRPr lang="en-US" dirty="0"/>
          </a:p>
          <a:p>
            <a:pPr lvl="1"/>
            <a:endParaRPr lang="en-US" dirty="0"/>
          </a:p>
        </p:txBody>
      </p:sp>
    </p:spTree>
    <p:extLst>
      <p:ext uri="{BB962C8B-B14F-4D97-AF65-F5344CB8AC3E}">
        <p14:creationId xmlns:p14="http://schemas.microsoft.com/office/powerpoint/2010/main" val="3646846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AA13AD3-0A4F-475A-BEBB-DEEFF5C09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AB109E1-45E3-4986-9663-C3EAAC041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EE9D42-BBE7-4427-9BC3-971CE96F1E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646441"/>
            <a:ext cx="12188952" cy="39521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322A571-74A7-C245-83E3-C7AE589CC6DE}"/>
              </a:ext>
            </a:extLst>
          </p:cNvPr>
          <p:cNvSpPr>
            <a:spLocks noGrp="1"/>
          </p:cNvSpPr>
          <p:nvPr>
            <p:ph type="ctrTitle"/>
          </p:nvPr>
        </p:nvSpPr>
        <p:spPr>
          <a:xfrm>
            <a:off x="960121" y="1240403"/>
            <a:ext cx="5943600" cy="2941983"/>
          </a:xfrm>
        </p:spPr>
        <p:txBody>
          <a:bodyPr anchor="ctr">
            <a:normAutofit/>
          </a:bodyPr>
          <a:lstStyle/>
          <a:p>
            <a:pPr algn="l"/>
            <a:r>
              <a:rPr lang="en-US"/>
              <a:t>The essays</a:t>
            </a:r>
          </a:p>
        </p:txBody>
      </p:sp>
      <p:sp>
        <p:nvSpPr>
          <p:cNvPr id="3" name="Subtitle 2">
            <a:extLst>
              <a:ext uri="{FF2B5EF4-FFF2-40B4-BE49-F238E27FC236}">
                <a16:creationId xmlns:a16="http://schemas.microsoft.com/office/drawing/2014/main" id="{436F5463-BADE-E34F-8E3B-5290C981FBAF}"/>
              </a:ext>
            </a:extLst>
          </p:cNvPr>
          <p:cNvSpPr>
            <a:spLocks noGrp="1"/>
          </p:cNvSpPr>
          <p:nvPr>
            <p:ph type="subTitle" idx="1"/>
          </p:nvPr>
        </p:nvSpPr>
        <p:spPr>
          <a:xfrm>
            <a:off x="960120" y="5206247"/>
            <a:ext cx="10268712" cy="1013577"/>
          </a:xfrm>
        </p:spPr>
        <p:txBody>
          <a:bodyPr>
            <a:normAutofit/>
          </a:bodyPr>
          <a:lstStyle/>
          <a:p>
            <a:pPr algn="l"/>
            <a:endParaRPr lang="en-US"/>
          </a:p>
        </p:txBody>
      </p:sp>
      <p:pic>
        <p:nvPicPr>
          <p:cNvPr id="4" name="Video 3">
            <a:extLst>
              <a:ext uri="{FF2B5EF4-FFF2-40B4-BE49-F238E27FC236}">
                <a16:creationId xmlns:a16="http://schemas.microsoft.com/office/drawing/2014/main" id="{217AA6D9-EE99-4349-B2E8-FF86ECF5AFF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3"/>
          <a:stretch/>
        </p:blipFill>
        <p:spPr>
          <a:xfrm>
            <a:off x="7533136" y="1496412"/>
            <a:ext cx="4015397" cy="2252244"/>
          </a:xfrm>
          <a:prstGeom prst="rect">
            <a:avLst/>
          </a:prstGeom>
        </p:spPr>
      </p:pic>
    </p:spTree>
    <p:extLst>
      <p:ext uri="{BB962C8B-B14F-4D97-AF65-F5344CB8AC3E}">
        <p14:creationId xmlns:p14="http://schemas.microsoft.com/office/powerpoint/2010/main" val="205243847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1D153959-30FA-4987-A094-7243641F4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3" name="Rectangle 72">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5" name="Rectangle 74">
            <a:extLst>
              <a:ext uri="{FF2B5EF4-FFF2-40B4-BE49-F238E27FC236}">
                <a16:creationId xmlns:a16="http://schemas.microsoft.com/office/drawing/2014/main" id="{558DA214-7FDA-4C9D-A7CF-9AD725E2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447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77F89CE-BF52-4AF5-8B0B-7E969373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447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7814F6-96E3-0942-BC88-986628D6F76B}"/>
              </a:ext>
            </a:extLst>
          </p:cNvPr>
          <p:cNvSpPr>
            <a:spLocks noGrp="1"/>
          </p:cNvSpPr>
          <p:nvPr>
            <p:ph type="title"/>
          </p:nvPr>
        </p:nvSpPr>
        <p:spPr>
          <a:xfrm>
            <a:off x="960438" y="640080"/>
            <a:ext cx="4500737" cy="2194560"/>
          </a:xfrm>
        </p:spPr>
        <p:txBody>
          <a:bodyPr vert="horz" lIns="91440" tIns="45720" rIns="91440" bIns="45720" rtlCol="0" anchor="ctr">
            <a:normAutofit/>
          </a:bodyPr>
          <a:lstStyle/>
          <a:p>
            <a:r>
              <a:rPr lang="en-US" kern="1200" cap="all" spc="120" baseline="0">
                <a:solidFill>
                  <a:schemeClr val="bg1"/>
                </a:solidFill>
                <a:latin typeface="+mj-lt"/>
                <a:ea typeface="+mj-ea"/>
                <a:cs typeface="+mj-cs"/>
              </a:rPr>
              <a:t>Arjun Appadurai</a:t>
            </a:r>
          </a:p>
        </p:txBody>
      </p:sp>
      <p:sp>
        <p:nvSpPr>
          <p:cNvPr id="3" name="Content Placeholder 2">
            <a:extLst>
              <a:ext uri="{FF2B5EF4-FFF2-40B4-BE49-F238E27FC236}">
                <a16:creationId xmlns:a16="http://schemas.microsoft.com/office/drawing/2014/main" id="{9FC2439B-0036-1741-A07C-B809603AD80C}"/>
              </a:ext>
            </a:extLst>
          </p:cNvPr>
          <p:cNvSpPr>
            <a:spLocks noGrp="1"/>
          </p:cNvSpPr>
          <p:nvPr>
            <p:ph sz="quarter" idx="13"/>
          </p:nvPr>
        </p:nvSpPr>
        <p:spPr>
          <a:xfrm>
            <a:off x="960438" y="2916936"/>
            <a:ext cx="4500737" cy="3264408"/>
          </a:xfrm>
        </p:spPr>
        <p:txBody>
          <a:bodyPr vert="horz" lIns="91440" tIns="45720" rIns="91440" bIns="45720" rtlCol="0" anchor="t">
            <a:normAutofit/>
          </a:bodyPr>
          <a:lstStyle/>
          <a:p>
            <a:r>
              <a:rPr lang="en-US" dirty="0">
                <a:solidFill>
                  <a:schemeClr val="bg1"/>
                </a:solidFill>
              </a:rPr>
              <a:t>Center and Periphery</a:t>
            </a:r>
          </a:p>
          <a:p>
            <a:pPr lvl="1"/>
            <a:r>
              <a:rPr lang="en-US" dirty="0">
                <a:solidFill>
                  <a:schemeClr val="bg1"/>
                </a:solidFill>
              </a:rPr>
              <a:t>What is the link between “place” and anthropological conceptions of “culture”?</a:t>
            </a:r>
          </a:p>
          <a:p>
            <a:pPr lvl="1"/>
            <a:r>
              <a:rPr lang="en-US" dirty="0">
                <a:solidFill>
                  <a:schemeClr val="bg1"/>
                </a:solidFill>
              </a:rPr>
              <a:t>Anthropological reductionism</a:t>
            </a:r>
          </a:p>
          <a:p>
            <a:pPr lvl="2"/>
            <a:r>
              <a:rPr lang="en-US" dirty="0">
                <a:solidFill>
                  <a:schemeClr val="bg1"/>
                </a:solidFill>
              </a:rPr>
              <a:t>Certain places become associated with certain traits</a:t>
            </a:r>
          </a:p>
          <a:p>
            <a:pPr lvl="1"/>
            <a:r>
              <a:rPr lang="en-US" dirty="0">
                <a:solidFill>
                  <a:schemeClr val="bg1"/>
                </a:solidFill>
              </a:rPr>
              <a:t>Theorization of place</a:t>
            </a:r>
          </a:p>
        </p:txBody>
      </p:sp>
      <p:pic>
        <p:nvPicPr>
          <p:cNvPr id="1026" name="Picture 2">
            <a:extLst>
              <a:ext uri="{FF2B5EF4-FFF2-40B4-BE49-F238E27FC236}">
                <a16:creationId xmlns:a16="http://schemas.microsoft.com/office/drawing/2014/main" id="{E505494F-7520-F441-A105-DECAB631A8AE}"/>
              </a:ext>
            </a:extLst>
          </p:cNvPr>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tretch>
            <a:fillRect/>
          </a:stretch>
        </p:blipFill>
        <p:spPr bwMode="auto">
          <a:xfrm>
            <a:off x="7319008" y="639232"/>
            <a:ext cx="3640647" cy="5579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215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814F6-96E3-0942-BC88-986628D6F76B}"/>
              </a:ext>
            </a:extLst>
          </p:cNvPr>
          <p:cNvSpPr>
            <a:spLocks noGrp="1"/>
          </p:cNvSpPr>
          <p:nvPr>
            <p:ph type="title"/>
          </p:nvPr>
        </p:nvSpPr>
        <p:spPr>
          <a:xfrm>
            <a:off x="1097280" y="289666"/>
            <a:ext cx="9753600" cy="1154097"/>
          </a:xfrm>
        </p:spPr>
        <p:txBody>
          <a:bodyPr anchor="b">
            <a:normAutofit/>
          </a:bodyPr>
          <a:lstStyle/>
          <a:p>
            <a:r>
              <a:rPr lang="en-US" dirty="0"/>
              <a:t>Gupta and Ferguson</a:t>
            </a:r>
          </a:p>
        </p:txBody>
      </p:sp>
      <p:sp>
        <p:nvSpPr>
          <p:cNvPr id="3" name="Content Placeholder 2">
            <a:extLst>
              <a:ext uri="{FF2B5EF4-FFF2-40B4-BE49-F238E27FC236}">
                <a16:creationId xmlns:a16="http://schemas.microsoft.com/office/drawing/2014/main" id="{9FC2439B-0036-1741-A07C-B809603AD80C}"/>
              </a:ext>
            </a:extLst>
          </p:cNvPr>
          <p:cNvSpPr>
            <a:spLocks noGrp="1"/>
          </p:cNvSpPr>
          <p:nvPr>
            <p:ph sz="quarter" idx="13"/>
          </p:nvPr>
        </p:nvSpPr>
        <p:spPr/>
        <p:txBody>
          <a:bodyPr>
            <a:normAutofit/>
          </a:bodyPr>
          <a:lstStyle/>
          <a:p>
            <a:pPr lvl="2"/>
            <a:endParaRPr lang="en-US" sz="2000"/>
          </a:p>
          <a:p>
            <a:pPr lvl="1"/>
            <a:endParaRPr lang="en-US" sz="2000"/>
          </a:p>
        </p:txBody>
      </p:sp>
      <p:sp>
        <p:nvSpPr>
          <p:cNvPr id="6" name="TextBox 5">
            <a:extLst>
              <a:ext uri="{FF2B5EF4-FFF2-40B4-BE49-F238E27FC236}">
                <a16:creationId xmlns:a16="http://schemas.microsoft.com/office/drawing/2014/main" id="{A4EAB551-5DBF-4148-9C5B-3C65DF6EB5D1}"/>
              </a:ext>
            </a:extLst>
          </p:cNvPr>
          <p:cNvSpPr txBox="1"/>
          <p:nvPr/>
        </p:nvSpPr>
        <p:spPr>
          <a:xfrm>
            <a:off x="1042988" y="3128963"/>
            <a:ext cx="5700712" cy="2862322"/>
          </a:xfrm>
          <a:prstGeom prst="rect">
            <a:avLst/>
          </a:prstGeom>
          <a:noFill/>
        </p:spPr>
        <p:txBody>
          <a:bodyPr wrap="square" rtlCol="0">
            <a:spAutoFit/>
          </a:bodyPr>
          <a:lstStyle/>
          <a:p>
            <a:pPr marL="285750" indent="-285750">
              <a:buFont typeface="Arial" panose="020B0604020202020204" pitchFamily="34" charset="0"/>
              <a:buChar char="•"/>
            </a:pPr>
            <a:r>
              <a:rPr lang="en-US" dirty="0"/>
              <a:t>Territorialized cultures?</a:t>
            </a:r>
          </a:p>
          <a:p>
            <a:pPr marL="742950" lvl="1" indent="-285750">
              <a:buFont typeface="Arial" panose="020B0604020202020204" pitchFamily="34" charset="0"/>
              <a:buChar char="•"/>
            </a:pPr>
            <a:r>
              <a:rPr lang="en-US" dirty="0"/>
              <a:t>Conflation of ”culture” with nation-state or other bounded spatial configurations</a:t>
            </a:r>
          </a:p>
          <a:p>
            <a:pPr marL="742950" lvl="1" indent="-285750">
              <a:buFont typeface="Arial" panose="020B0604020202020204" pitchFamily="34" charset="0"/>
              <a:buChar char="•"/>
            </a:pPr>
            <a:r>
              <a:rPr lang="en-US" dirty="0"/>
              <a:t>“Topographies of power”</a:t>
            </a:r>
          </a:p>
          <a:p>
            <a:pPr marL="285750" indent="-285750">
              <a:buFont typeface="Arial" panose="020B0604020202020204" pitchFamily="34" charset="0"/>
              <a:buChar char="•"/>
            </a:pPr>
            <a:r>
              <a:rPr lang="en-US" dirty="0"/>
              <a:t>Spatial connection &gt; disjuncture</a:t>
            </a:r>
          </a:p>
          <a:p>
            <a:pPr marL="742950" lvl="1" indent="-285750">
              <a:buFont typeface="Arial" panose="020B0604020202020204" pitchFamily="34" charset="0"/>
              <a:buChar char="•"/>
            </a:pPr>
            <a:r>
              <a:rPr lang="en-US" dirty="0"/>
              <a:t>e.g. “remote” Amazonian groups</a:t>
            </a:r>
          </a:p>
          <a:p>
            <a:pPr marL="285750" indent="-285750">
              <a:buFont typeface="Arial" panose="020B0604020202020204" pitchFamily="34" charset="0"/>
              <a:buChar char="•"/>
            </a:pPr>
            <a:r>
              <a:rPr lang="en-US" dirty="0"/>
              <a:t>Culture as a process rather than a fixed or spatialized essence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8" name="Picture 2" descr="Anthropological Locations by Akhil Gupta, James Ferguson - Paperback -  University of California Press">
            <a:extLst>
              <a:ext uri="{FF2B5EF4-FFF2-40B4-BE49-F238E27FC236}">
                <a16:creationId xmlns:a16="http://schemas.microsoft.com/office/drawing/2014/main" id="{DE94494B-D549-4A44-9D78-4EB98181CB31}"/>
              </a:ext>
            </a:extLst>
          </p:cNvPr>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tretch>
            <a:fillRect/>
          </a:stretch>
        </p:blipFill>
        <p:spPr bwMode="auto">
          <a:xfrm>
            <a:off x="7843234" y="1729376"/>
            <a:ext cx="3129566" cy="4607416"/>
          </a:xfrm>
          <a:prstGeom prst="rect">
            <a:avLst/>
          </a:prstGeom>
          <a:solidFill>
            <a:srgbClr val="FFFFFF"/>
          </a:solidFill>
        </p:spPr>
      </p:pic>
    </p:spTree>
    <p:extLst>
      <p:ext uri="{BB962C8B-B14F-4D97-AF65-F5344CB8AC3E}">
        <p14:creationId xmlns:p14="http://schemas.microsoft.com/office/powerpoint/2010/main" val="2313592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D153959-30FA-4987-A094-7243641F47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558DA214-7FDA-4C9D-A7CF-9AD725E2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447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77F89CE-BF52-4AF5-8B0B-7E9693734E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4474"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7814F6-96E3-0942-BC88-986628D6F76B}"/>
              </a:ext>
            </a:extLst>
          </p:cNvPr>
          <p:cNvSpPr>
            <a:spLocks noGrp="1"/>
          </p:cNvSpPr>
          <p:nvPr>
            <p:ph type="title"/>
          </p:nvPr>
        </p:nvSpPr>
        <p:spPr>
          <a:xfrm>
            <a:off x="960438" y="640080"/>
            <a:ext cx="4500737" cy="2194560"/>
          </a:xfrm>
        </p:spPr>
        <p:txBody>
          <a:bodyPr vert="horz" lIns="91440" tIns="45720" rIns="91440" bIns="45720" rtlCol="0" anchor="ctr">
            <a:normAutofit/>
          </a:bodyPr>
          <a:lstStyle/>
          <a:p>
            <a:r>
              <a:rPr lang="en-US" kern="1200" cap="all" spc="120" baseline="0">
                <a:solidFill>
                  <a:schemeClr val="bg1"/>
                </a:solidFill>
                <a:latin typeface="+mj-lt"/>
                <a:ea typeface="+mj-ea"/>
                <a:cs typeface="+mj-cs"/>
              </a:rPr>
              <a:t>Aihwa Ong</a:t>
            </a:r>
          </a:p>
        </p:txBody>
      </p:sp>
      <p:sp>
        <p:nvSpPr>
          <p:cNvPr id="3" name="Content Placeholder 2">
            <a:extLst>
              <a:ext uri="{FF2B5EF4-FFF2-40B4-BE49-F238E27FC236}">
                <a16:creationId xmlns:a16="http://schemas.microsoft.com/office/drawing/2014/main" id="{9FC2439B-0036-1741-A07C-B809603AD80C}"/>
              </a:ext>
            </a:extLst>
          </p:cNvPr>
          <p:cNvSpPr>
            <a:spLocks noGrp="1"/>
          </p:cNvSpPr>
          <p:nvPr>
            <p:ph sz="quarter" idx="13"/>
          </p:nvPr>
        </p:nvSpPr>
        <p:spPr>
          <a:xfrm>
            <a:off x="960438" y="2916936"/>
            <a:ext cx="4500737" cy="3264408"/>
          </a:xfrm>
        </p:spPr>
        <p:txBody>
          <a:bodyPr vert="horz" lIns="91440" tIns="45720" rIns="91440" bIns="45720" rtlCol="0" anchor="t">
            <a:normAutofit/>
          </a:bodyPr>
          <a:lstStyle/>
          <a:p>
            <a:pPr>
              <a:lnSpc>
                <a:spcPct val="91000"/>
              </a:lnSpc>
            </a:pPr>
            <a:r>
              <a:rPr lang="en-US" dirty="0">
                <a:solidFill>
                  <a:schemeClr val="bg1"/>
                </a:solidFill>
              </a:rPr>
              <a:t>Nationalized citizenship?</a:t>
            </a:r>
          </a:p>
          <a:p>
            <a:pPr lvl="1">
              <a:lnSpc>
                <a:spcPct val="91000"/>
              </a:lnSpc>
            </a:pPr>
            <a:r>
              <a:rPr lang="en-US" dirty="0" err="1">
                <a:solidFill>
                  <a:schemeClr val="bg1"/>
                </a:solidFill>
              </a:rPr>
              <a:t>Deterritorialized</a:t>
            </a:r>
            <a:r>
              <a:rPr lang="en-US" dirty="0">
                <a:solidFill>
                  <a:schemeClr val="bg1"/>
                </a:solidFill>
              </a:rPr>
              <a:t> citizenship</a:t>
            </a:r>
          </a:p>
          <a:p>
            <a:pPr lvl="2">
              <a:lnSpc>
                <a:spcPct val="91000"/>
              </a:lnSpc>
            </a:pPr>
            <a:r>
              <a:rPr lang="en-US" dirty="0">
                <a:solidFill>
                  <a:schemeClr val="bg1"/>
                </a:solidFill>
              </a:rPr>
              <a:t>Human rights</a:t>
            </a:r>
          </a:p>
          <a:p>
            <a:pPr lvl="1">
              <a:lnSpc>
                <a:spcPct val="91000"/>
              </a:lnSpc>
            </a:pPr>
            <a:r>
              <a:rPr lang="en-US" dirty="0">
                <a:solidFill>
                  <a:schemeClr val="bg1"/>
                </a:solidFill>
              </a:rPr>
              <a:t>Neoliberal citizenship</a:t>
            </a:r>
          </a:p>
          <a:p>
            <a:pPr lvl="2">
              <a:lnSpc>
                <a:spcPct val="91000"/>
              </a:lnSpc>
            </a:pPr>
            <a:r>
              <a:rPr lang="en-US" dirty="0">
                <a:solidFill>
                  <a:schemeClr val="bg1"/>
                </a:solidFill>
              </a:rPr>
              <a:t>Access to rights vis a vis the market</a:t>
            </a:r>
          </a:p>
          <a:p>
            <a:pPr lvl="3">
              <a:lnSpc>
                <a:spcPct val="91000"/>
              </a:lnSpc>
            </a:pPr>
            <a:r>
              <a:rPr lang="en-US" dirty="0">
                <a:solidFill>
                  <a:schemeClr val="bg1"/>
                </a:solidFill>
              </a:rPr>
              <a:t>e.g. Health care</a:t>
            </a:r>
          </a:p>
          <a:p>
            <a:pPr lvl="1">
              <a:lnSpc>
                <a:spcPct val="91000"/>
              </a:lnSpc>
            </a:pPr>
            <a:r>
              <a:rPr lang="en-US" dirty="0">
                <a:solidFill>
                  <a:schemeClr val="bg1"/>
                </a:solidFill>
              </a:rPr>
              <a:t>Flexible citizenship</a:t>
            </a:r>
          </a:p>
          <a:p>
            <a:pPr lvl="2">
              <a:lnSpc>
                <a:spcPct val="91000"/>
              </a:lnSpc>
            </a:pPr>
            <a:r>
              <a:rPr lang="en-US" dirty="0">
                <a:solidFill>
                  <a:schemeClr val="bg1"/>
                </a:solidFill>
              </a:rPr>
              <a:t>Multiple passport holders</a:t>
            </a:r>
          </a:p>
          <a:p>
            <a:pPr>
              <a:lnSpc>
                <a:spcPct val="91000"/>
              </a:lnSpc>
            </a:pPr>
            <a:endParaRPr lang="en-US" dirty="0">
              <a:solidFill>
                <a:schemeClr val="bg1"/>
              </a:solidFill>
            </a:endParaRPr>
          </a:p>
        </p:txBody>
      </p:sp>
      <p:pic>
        <p:nvPicPr>
          <p:cNvPr id="4" name="Picture 2">
            <a:extLst>
              <a:ext uri="{FF2B5EF4-FFF2-40B4-BE49-F238E27FC236}">
                <a16:creationId xmlns:a16="http://schemas.microsoft.com/office/drawing/2014/main" id="{91DEE229-5507-2B48-84A1-667C3AD785C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270187" y="639232"/>
            <a:ext cx="3738289" cy="5579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83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JuxtaposeVTI">
  <a:themeElements>
    <a:clrScheme name="AnalogousFromLightSeedRightStep">
      <a:dk1>
        <a:srgbClr val="000000"/>
      </a:dk1>
      <a:lt1>
        <a:srgbClr val="FFFFFF"/>
      </a:lt1>
      <a:dk2>
        <a:srgbClr val="3C3522"/>
      </a:dk2>
      <a:lt2>
        <a:srgbClr val="E2E6E8"/>
      </a:lt2>
      <a:accent1>
        <a:srgbClr val="BE9A88"/>
      </a:accent1>
      <a:accent2>
        <a:srgbClr val="AEA077"/>
      </a:accent2>
      <a:accent3>
        <a:srgbClr val="A0A77E"/>
      </a:accent3>
      <a:accent4>
        <a:srgbClr val="8BAB75"/>
      </a:accent4>
      <a:accent5>
        <a:srgbClr val="81AD81"/>
      </a:accent5>
      <a:accent6>
        <a:srgbClr val="77AE8E"/>
      </a:accent6>
      <a:hlink>
        <a:srgbClr val="5C879C"/>
      </a:hlink>
      <a:folHlink>
        <a:srgbClr val="7F7F7F"/>
      </a:folHlink>
    </a:clrScheme>
    <a:fontScheme name="Custom 167">
      <a:majorFont>
        <a:latin typeface="Franklin Gothic Demi Cond"/>
        <a:ea typeface=""/>
        <a:cs typeface=""/>
      </a:majorFont>
      <a:minorFont>
        <a:latin typeface="Franklin Gothic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uxtaposeVTI" id="{FBDCC3B4-6EA8-442A-B697-43C068E31FE3}" vid="{090F2E09-E4E2-4F71-A70E-279F5A0D9E0A}"/>
    </a:ext>
  </a:extLst>
</a:theme>
</file>

<file path=docProps/app.xml><?xml version="1.0" encoding="utf-8"?>
<Properties xmlns="http://schemas.openxmlformats.org/officeDocument/2006/extended-properties" xmlns:vt="http://schemas.openxmlformats.org/officeDocument/2006/docPropsVTypes">
  <TotalTime>18</TotalTime>
  <Words>314</Words>
  <Application>Microsoft Office PowerPoint</Application>
  <PresentationFormat>Widescreen</PresentationFormat>
  <Paragraphs>51</Paragraphs>
  <Slides>12</Slides>
  <Notes>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Franklin Gothic Demi Cond</vt:lpstr>
      <vt:lpstr>Franklin Gothic Medium</vt:lpstr>
      <vt:lpstr>Wingdings</vt:lpstr>
      <vt:lpstr>JuxtaposeVTI</vt:lpstr>
      <vt:lpstr>On Globalization</vt:lpstr>
      <vt:lpstr>Big Idea</vt:lpstr>
      <vt:lpstr>Learning objectives</vt:lpstr>
      <vt:lpstr>The social context</vt:lpstr>
      <vt:lpstr>Theories of Globalization</vt:lpstr>
      <vt:lpstr>The essays</vt:lpstr>
      <vt:lpstr>Arjun Appadurai</vt:lpstr>
      <vt:lpstr>Gupta and Ferguson</vt:lpstr>
      <vt:lpstr>Aihwa Ong</vt:lpstr>
      <vt:lpstr>Faye Harrison</vt:lpstr>
      <vt:lpstr>Gustavo Lins Ribeiro</vt:lpstr>
      <vt:lpstr>Key takeaways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Globalization</dc:title>
  <dc:creator>Ruth Gomberg-Munoz</dc:creator>
  <cp:lastModifiedBy>Hansen, Carli</cp:lastModifiedBy>
  <cp:revision>8</cp:revision>
  <dcterms:created xsi:type="dcterms:W3CDTF">2021-11-15T20:44:43Z</dcterms:created>
  <dcterms:modified xsi:type="dcterms:W3CDTF">2022-04-19T18:39:38Z</dcterms:modified>
</cp:coreProperties>
</file>