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74" r:id="rId2"/>
    <p:sldId id="257" r:id="rId3"/>
    <p:sldId id="258" r:id="rId4"/>
    <p:sldId id="268" r:id="rId5"/>
    <p:sldId id="269" r:id="rId6"/>
    <p:sldId id="270" r:id="rId7"/>
    <p:sldId id="275" r:id="rId8"/>
    <p:sldId id="271" r:id="rId9"/>
    <p:sldId id="272" r:id="rId10"/>
    <p:sldId id="273"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1C"/>
    <a:srgbClr val="FFA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3"/>
    <p:restoredTop sz="95820"/>
  </p:normalViewPr>
  <p:slideViewPr>
    <p:cSldViewPr snapToGrid="0" snapToObjects="1">
      <p:cViewPr varScale="1">
        <p:scale>
          <a:sx n="109" d="100"/>
          <a:sy n="109" d="100"/>
        </p:scale>
        <p:origin x="756"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B733AF-C88E-4C98-9344-1B19C4F1BACA}"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0050D49E-5B47-432F-95E6-E306BB7F509B}">
      <dgm:prSet/>
      <dgm:spPr/>
      <dgm:t>
        <a:bodyPr/>
        <a:lstStyle/>
        <a:p>
          <a:r>
            <a:rPr lang="en-US"/>
            <a:t>Conceptualize</a:t>
          </a:r>
        </a:p>
      </dgm:t>
    </dgm:pt>
    <dgm:pt modelId="{9DE8FCCB-8B6E-4CEF-B31A-177CD81FDACB}" type="parTrans" cxnId="{B1CE3886-CC05-4133-BCF8-91475BF063F3}">
      <dgm:prSet/>
      <dgm:spPr/>
      <dgm:t>
        <a:bodyPr/>
        <a:lstStyle/>
        <a:p>
          <a:endParaRPr lang="en-US"/>
        </a:p>
      </dgm:t>
    </dgm:pt>
    <dgm:pt modelId="{71677215-C930-463C-8659-52B81CEF111C}" type="sibTrans" cxnId="{B1CE3886-CC05-4133-BCF8-91475BF063F3}">
      <dgm:prSet/>
      <dgm:spPr/>
      <dgm:t>
        <a:bodyPr/>
        <a:lstStyle/>
        <a:p>
          <a:endParaRPr lang="en-US"/>
        </a:p>
      </dgm:t>
    </dgm:pt>
    <dgm:pt modelId="{87B905C2-B23A-4FE3-9A1A-18947D36E06F}">
      <dgm:prSet/>
      <dgm:spPr/>
      <dgm:t>
        <a:bodyPr/>
        <a:lstStyle/>
        <a:p>
          <a:r>
            <a:rPr lang="en-US" dirty="0"/>
            <a:t>human agency, resistance, and refusal</a:t>
          </a:r>
        </a:p>
      </dgm:t>
    </dgm:pt>
    <dgm:pt modelId="{733D1686-D4FC-4A07-B8F0-6CB6FED9D85D}" type="parTrans" cxnId="{C16EE441-A07A-4EEF-9087-D3D72836777D}">
      <dgm:prSet/>
      <dgm:spPr/>
      <dgm:t>
        <a:bodyPr/>
        <a:lstStyle/>
        <a:p>
          <a:endParaRPr lang="en-US"/>
        </a:p>
      </dgm:t>
    </dgm:pt>
    <dgm:pt modelId="{A0BCB263-2302-4F76-A888-9A59D490C0F2}" type="sibTrans" cxnId="{C16EE441-A07A-4EEF-9087-D3D72836777D}">
      <dgm:prSet/>
      <dgm:spPr/>
      <dgm:t>
        <a:bodyPr/>
        <a:lstStyle/>
        <a:p>
          <a:endParaRPr lang="en-US"/>
        </a:p>
      </dgm:t>
    </dgm:pt>
    <dgm:pt modelId="{F7EE74E0-93E3-486C-A0CF-7412C296E16C}">
      <dgm:prSet/>
      <dgm:spPr/>
      <dgm:t>
        <a:bodyPr/>
        <a:lstStyle/>
        <a:p>
          <a:r>
            <a:rPr lang="en-US"/>
            <a:t>Theorize</a:t>
          </a:r>
        </a:p>
      </dgm:t>
    </dgm:pt>
    <dgm:pt modelId="{7627E778-AF30-4889-98C2-15D032F390A3}" type="parTrans" cxnId="{1591D5C0-6F6B-493B-8761-C4DC87913916}">
      <dgm:prSet/>
      <dgm:spPr/>
      <dgm:t>
        <a:bodyPr/>
        <a:lstStyle/>
        <a:p>
          <a:endParaRPr lang="en-US"/>
        </a:p>
      </dgm:t>
    </dgm:pt>
    <dgm:pt modelId="{31110747-7EEC-4AD2-8162-E0DFF92F71BD}" type="sibTrans" cxnId="{1591D5C0-6F6B-493B-8761-C4DC87913916}">
      <dgm:prSet/>
      <dgm:spPr/>
      <dgm:t>
        <a:bodyPr/>
        <a:lstStyle/>
        <a:p>
          <a:endParaRPr lang="en-US"/>
        </a:p>
      </dgm:t>
    </dgm:pt>
    <dgm:pt modelId="{69B01B03-2933-4474-8398-2EABC249B636}">
      <dgm:prSet/>
      <dgm:spPr/>
      <dgm:t>
        <a:bodyPr/>
        <a:lstStyle/>
        <a:p>
          <a:r>
            <a:rPr lang="en-US" dirty="0"/>
            <a:t>complex relationships among state actors, non-state actors, and communities in struggle</a:t>
          </a:r>
        </a:p>
      </dgm:t>
    </dgm:pt>
    <dgm:pt modelId="{3D1F0F32-DFF9-49C2-A3B8-E1376E94C44C}" type="parTrans" cxnId="{1A4B5DA2-8D75-4956-BDBC-EADE2E9A4201}">
      <dgm:prSet/>
      <dgm:spPr/>
      <dgm:t>
        <a:bodyPr/>
        <a:lstStyle/>
        <a:p>
          <a:endParaRPr lang="en-US"/>
        </a:p>
      </dgm:t>
    </dgm:pt>
    <dgm:pt modelId="{029CE438-7B1E-4FE9-80D1-0A694DCE434A}" type="sibTrans" cxnId="{1A4B5DA2-8D75-4956-BDBC-EADE2E9A4201}">
      <dgm:prSet/>
      <dgm:spPr/>
      <dgm:t>
        <a:bodyPr/>
        <a:lstStyle/>
        <a:p>
          <a:endParaRPr lang="en-US"/>
        </a:p>
      </dgm:t>
    </dgm:pt>
    <dgm:pt modelId="{AB88C33B-085E-FD44-825B-C703473AD54F}" type="pres">
      <dgm:prSet presAssocID="{A8B733AF-C88E-4C98-9344-1B19C4F1BACA}" presName="Name0" presStyleCnt="0">
        <dgm:presLayoutVars>
          <dgm:dir/>
          <dgm:animLvl val="lvl"/>
          <dgm:resizeHandles val="exact"/>
        </dgm:presLayoutVars>
      </dgm:prSet>
      <dgm:spPr/>
    </dgm:pt>
    <dgm:pt modelId="{1606DD2F-F13B-9F41-8C3A-3C9BD42204A9}" type="pres">
      <dgm:prSet presAssocID="{0050D49E-5B47-432F-95E6-E306BB7F509B}" presName="linNode" presStyleCnt="0"/>
      <dgm:spPr/>
    </dgm:pt>
    <dgm:pt modelId="{16ECCC7E-343E-C149-B26D-96F6A5A28461}" type="pres">
      <dgm:prSet presAssocID="{0050D49E-5B47-432F-95E6-E306BB7F509B}" presName="parentText" presStyleLbl="alignNode1" presStyleIdx="0" presStyleCnt="2">
        <dgm:presLayoutVars>
          <dgm:chMax val="1"/>
          <dgm:bulletEnabled/>
        </dgm:presLayoutVars>
      </dgm:prSet>
      <dgm:spPr/>
    </dgm:pt>
    <dgm:pt modelId="{6021B331-C7BD-1B48-80CD-B0E330692141}" type="pres">
      <dgm:prSet presAssocID="{0050D49E-5B47-432F-95E6-E306BB7F509B}" presName="descendantText" presStyleLbl="alignAccFollowNode1" presStyleIdx="0" presStyleCnt="2">
        <dgm:presLayoutVars>
          <dgm:bulletEnabled/>
        </dgm:presLayoutVars>
      </dgm:prSet>
      <dgm:spPr/>
    </dgm:pt>
    <dgm:pt modelId="{9AE0A59D-1B7B-F548-9F5B-54B8770424D5}" type="pres">
      <dgm:prSet presAssocID="{71677215-C930-463C-8659-52B81CEF111C}" presName="sp" presStyleCnt="0"/>
      <dgm:spPr/>
    </dgm:pt>
    <dgm:pt modelId="{A5D68A0A-0130-964D-834F-5E4F3797AA12}" type="pres">
      <dgm:prSet presAssocID="{F7EE74E0-93E3-486C-A0CF-7412C296E16C}" presName="linNode" presStyleCnt="0"/>
      <dgm:spPr/>
    </dgm:pt>
    <dgm:pt modelId="{9A9C537F-7E9D-F945-A8DD-F50ACF7BDC39}" type="pres">
      <dgm:prSet presAssocID="{F7EE74E0-93E3-486C-A0CF-7412C296E16C}" presName="parentText" presStyleLbl="alignNode1" presStyleIdx="1" presStyleCnt="2">
        <dgm:presLayoutVars>
          <dgm:chMax val="1"/>
          <dgm:bulletEnabled/>
        </dgm:presLayoutVars>
      </dgm:prSet>
      <dgm:spPr/>
    </dgm:pt>
    <dgm:pt modelId="{C95F75FC-828C-5A43-B09D-EDD0A7593833}" type="pres">
      <dgm:prSet presAssocID="{F7EE74E0-93E3-486C-A0CF-7412C296E16C}" presName="descendantText" presStyleLbl="alignAccFollowNode1" presStyleIdx="1" presStyleCnt="2">
        <dgm:presLayoutVars>
          <dgm:bulletEnabled/>
        </dgm:presLayoutVars>
      </dgm:prSet>
      <dgm:spPr/>
    </dgm:pt>
  </dgm:ptLst>
  <dgm:cxnLst>
    <dgm:cxn modelId="{94DFB62A-741C-CF41-ABE4-32753E2CD173}" type="presOf" srcId="{69B01B03-2933-4474-8398-2EABC249B636}" destId="{C95F75FC-828C-5A43-B09D-EDD0A7593833}" srcOrd="0" destOrd="0" presId="urn:microsoft.com/office/officeart/2016/7/layout/VerticalSolidActionList"/>
    <dgm:cxn modelId="{C16EE441-A07A-4EEF-9087-D3D72836777D}" srcId="{0050D49E-5B47-432F-95E6-E306BB7F509B}" destId="{87B905C2-B23A-4FE3-9A1A-18947D36E06F}" srcOrd="0" destOrd="0" parTransId="{733D1686-D4FC-4A07-B8F0-6CB6FED9D85D}" sibTransId="{A0BCB263-2302-4F76-A888-9A59D490C0F2}"/>
    <dgm:cxn modelId="{88893865-ECC1-BF46-9813-22C8389C1A71}" type="presOf" srcId="{F7EE74E0-93E3-486C-A0CF-7412C296E16C}" destId="{9A9C537F-7E9D-F945-A8DD-F50ACF7BDC39}" srcOrd="0" destOrd="0" presId="urn:microsoft.com/office/officeart/2016/7/layout/VerticalSolidActionList"/>
    <dgm:cxn modelId="{C9711F79-6A70-4A41-9AB6-EC1F55B1BB81}" type="presOf" srcId="{A8B733AF-C88E-4C98-9344-1B19C4F1BACA}" destId="{AB88C33B-085E-FD44-825B-C703473AD54F}" srcOrd="0" destOrd="0" presId="urn:microsoft.com/office/officeart/2016/7/layout/VerticalSolidActionList"/>
    <dgm:cxn modelId="{B1CE3886-CC05-4133-BCF8-91475BF063F3}" srcId="{A8B733AF-C88E-4C98-9344-1B19C4F1BACA}" destId="{0050D49E-5B47-432F-95E6-E306BB7F509B}" srcOrd="0" destOrd="0" parTransId="{9DE8FCCB-8B6E-4CEF-B31A-177CD81FDACB}" sibTransId="{71677215-C930-463C-8659-52B81CEF111C}"/>
    <dgm:cxn modelId="{49C86086-FAA8-7543-AF89-FE0E1F1117FF}" type="presOf" srcId="{87B905C2-B23A-4FE3-9A1A-18947D36E06F}" destId="{6021B331-C7BD-1B48-80CD-B0E330692141}" srcOrd="0" destOrd="0" presId="urn:microsoft.com/office/officeart/2016/7/layout/VerticalSolidActionList"/>
    <dgm:cxn modelId="{1A4B5DA2-8D75-4956-BDBC-EADE2E9A4201}" srcId="{F7EE74E0-93E3-486C-A0CF-7412C296E16C}" destId="{69B01B03-2933-4474-8398-2EABC249B636}" srcOrd="0" destOrd="0" parTransId="{3D1F0F32-DFF9-49C2-A3B8-E1376E94C44C}" sibTransId="{029CE438-7B1E-4FE9-80D1-0A694DCE434A}"/>
    <dgm:cxn modelId="{1591D5C0-6F6B-493B-8761-C4DC87913916}" srcId="{A8B733AF-C88E-4C98-9344-1B19C4F1BACA}" destId="{F7EE74E0-93E3-486C-A0CF-7412C296E16C}" srcOrd="1" destOrd="0" parTransId="{7627E778-AF30-4889-98C2-15D032F390A3}" sibTransId="{31110747-7EEC-4AD2-8162-E0DFF92F71BD}"/>
    <dgm:cxn modelId="{66F198F9-706F-E249-895B-7591BB74AF81}" type="presOf" srcId="{0050D49E-5B47-432F-95E6-E306BB7F509B}" destId="{16ECCC7E-343E-C149-B26D-96F6A5A28461}" srcOrd="0" destOrd="0" presId="urn:microsoft.com/office/officeart/2016/7/layout/VerticalSolidActionList"/>
    <dgm:cxn modelId="{BF43C0EF-1653-AB47-B877-A77F9C2958B1}" type="presParOf" srcId="{AB88C33B-085E-FD44-825B-C703473AD54F}" destId="{1606DD2F-F13B-9F41-8C3A-3C9BD42204A9}" srcOrd="0" destOrd="0" presId="urn:microsoft.com/office/officeart/2016/7/layout/VerticalSolidActionList"/>
    <dgm:cxn modelId="{FC872E75-B6B6-1E4F-BBAC-16C8AA28E620}" type="presParOf" srcId="{1606DD2F-F13B-9F41-8C3A-3C9BD42204A9}" destId="{16ECCC7E-343E-C149-B26D-96F6A5A28461}" srcOrd="0" destOrd="0" presId="urn:microsoft.com/office/officeart/2016/7/layout/VerticalSolidActionList"/>
    <dgm:cxn modelId="{DE7F7C49-07DD-4C49-BE7B-207B3573F48F}" type="presParOf" srcId="{1606DD2F-F13B-9F41-8C3A-3C9BD42204A9}" destId="{6021B331-C7BD-1B48-80CD-B0E330692141}" srcOrd="1" destOrd="0" presId="urn:microsoft.com/office/officeart/2016/7/layout/VerticalSolidActionList"/>
    <dgm:cxn modelId="{FE6B38FA-5FC9-9743-B15F-3C39F2C99981}" type="presParOf" srcId="{AB88C33B-085E-FD44-825B-C703473AD54F}" destId="{9AE0A59D-1B7B-F548-9F5B-54B8770424D5}" srcOrd="1" destOrd="0" presId="urn:microsoft.com/office/officeart/2016/7/layout/VerticalSolidActionList"/>
    <dgm:cxn modelId="{2CD3EBFD-258E-CC45-B881-21A71D801EBE}" type="presParOf" srcId="{AB88C33B-085E-FD44-825B-C703473AD54F}" destId="{A5D68A0A-0130-964D-834F-5E4F3797AA12}" srcOrd="2" destOrd="0" presId="urn:microsoft.com/office/officeart/2016/7/layout/VerticalSolidActionList"/>
    <dgm:cxn modelId="{3D6DFB36-00B5-D143-AE7F-3F7DE893022C}" type="presParOf" srcId="{A5D68A0A-0130-964D-834F-5E4F3797AA12}" destId="{9A9C537F-7E9D-F945-A8DD-F50ACF7BDC39}" srcOrd="0" destOrd="0" presId="urn:microsoft.com/office/officeart/2016/7/layout/VerticalSolidActionList"/>
    <dgm:cxn modelId="{184C1523-884E-9E47-BAED-2CAFE29B3A45}" type="presParOf" srcId="{A5D68A0A-0130-964D-834F-5E4F3797AA12}" destId="{C95F75FC-828C-5A43-B09D-EDD0A7593833}"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1B331-C7BD-1B48-80CD-B0E330692141}">
      <dsp:nvSpPr>
        <dsp:cNvPr id="0" name=""/>
        <dsp:cNvSpPr/>
      </dsp:nvSpPr>
      <dsp:spPr>
        <a:xfrm>
          <a:off x="2103120" y="382"/>
          <a:ext cx="8412480" cy="211192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536430" rIns="163225" bIns="536430" numCol="1" spcCol="1270" anchor="ctr" anchorCtr="0">
          <a:noAutofit/>
        </a:bodyPr>
        <a:lstStyle/>
        <a:p>
          <a:pPr marL="0" lvl="0" indent="0" algn="l" defTabSz="889000">
            <a:lnSpc>
              <a:spcPct val="90000"/>
            </a:lnSpc>
            <a:spcBef>
              <a:spcPct val="0"/>
            </a:spcBef>
            <a:spcAft>
              <a:spcPct val="35000"/>
            </a:spcAft>
            <a:buNone/>
          </a:pPr>
          <a:r>
            <a:rPr lang="en-US" sz="2000" kern="1200" dirty="0"/>
            <a:t>human agency, resistance, and refusal</a:t>
          </a:r>
        </a:p>
      </dsp:txBody>
      <dsp:txXfrm>
        <a:off x="2103120" y="382"/>
        <a:ext cx="8412480" cy="2111928"/>
      </dsp:txXfrm>
    </dsp:sp>
    <dsp:sp modelId="{16ECCC7E-343E-C149-B26D-96F6A5A28461}">
      <dsp:nvSpPr>
        <dsp:cNvPr id="0" name=""/>
        <dsp:cNvSpPr/>
      </dsp:nvSpPr>
      <dsp:spPr>
        <a:xfrm>
          <a:off x="0" y="382"/>
          <a:ext cx="2103120" cy="211192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208612" rIns="111290" bIns="208612" numCol="1" spcCol="1270" anchor="ctr" anchorCtr="0">
          <a:noAutofit/>
        </a:bodyPr>
        <a:lstStyle/>
        <a:p>
          <a:pPr marL="0" lvl="0" indent="0" algn="ctr" defTabSz="1111250">
            <a:lnSpc>
              <a:spcPct val="90000"/>
            </a:lnSpc>
            <a:spcBef>
              <a:spcPct val="0"/>
            </a:spcBef>
            <a:spcAft>
              <a:spcPct val="35000"/>
            </a:spcAft>
            <a:buNone/>
          </a:pPr>
          <a:r>
            <a:rPr lang="en-US" sz="2500" kern="1200"/>
            <a:t>Conceptualize</a:t>
          </a:r>
        </a:p>
      </dsp:txBody>
      <dsp:txXfrm>
        <a:off x="0" y="382"/>
        <a:ext cx="2103120" cy="2111928"/>
      </dsp:txXfrm>
    </dsp:sp>
    <dsp:sp modelId="{C95F75FC-828C-5A43-B09D-EDD0A7593833}">
      <dsp:nvSpPr>
        <dsp:cNvPr id="0" name=""/>
        <dsp:cNvSpPr/>
      </dsp:nvSpPr>
      <dsp:spPr>
        <a:xfrm>
          <a:off x="2103120" y="2239026"/>
          <a:ext cx="8412480" cy="211192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536430" rIns="163225" bIns="536430" numCol="1" spcCol="1270" anchor="ctr" anchorCtr="0">
          <a:noAutofit/>
        </a:bodyPr>
        <a:lstStyle/>
        <a:p>
          <a:pPr marL="0" lvl="0" indent="0" algn="l" defTabSz="889000">
            <a:lnSpc>
              <a:spcPct val="90000"/>
            </a:lnSpc>
            <a:spcBef>
              <a:spcPct val="0"/>
            </a:spcBef>
            <a:spcAft>
              <a:spcPct val="35000"/>
            </a:spcAft>
            <a:buNone/>
          </a:pPr>
          <a:r>
            <a:rPr lang="en-US" sz="2000" kern="1200" dirty="0"/>
            <a:t>complex relationships among state actors, non-state actors, and communities in struggle</a:t>
          </a:r>
        </a:p>
      </dsp:txBody>
      <dsp:txXfrm>
        <a:off x="2103120" y="2239026"/>
        <a:ext cx="8412480" cy="2111928"/>
      </dsp:txXfrm>
    </dsp:sp>
    <dsp:sp modelId="{9A9C537F-7E9D-F945-A8DD-F50ACF7BDC39}">
      <dsp:nvSpPr>
        <dsp:cNvPr id="0" name=""/>
        <dsp:cNvSpPr/>
      </dsp:nvSpPr>
      <dsp:spPr>
        <a:xfrm>
          <a:off x="0" y="2239026"/>
          <a:ext cx="2103120" cy="211192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208612" rIns="111290" bIns="208612" numCol="1" spcCol="1270" anchor="ctr" anchorCtr="0">
          <a:noAutofit/>
        </a:bodyPr>
        <a:lstStyle/>
        <a:p>
          <a:pPr marL="0" lvl="0" indent="0" algn="ctr" defTabSz="1111250">
            <a:lnSpc>
              <a:spcPct val="90000"/>
            </a:lnSpc>
            <a:spcBef>
              <a:spcPct val="0"/>
            </a:spcBef>
            <a:spcAft>
              <a:spcPct val="35000"/>
            </a:spcAft>
            <a:buNone/>
          </a:pPr>
          <a:r>
            <a:rPr lang="en-US" sz="2500" kern="1200"/>
            <a:t>Theorize</a:t>
          </a:r>
        </a:p>
      </dsp:txBody>
      <dsp:txXfrm>
        <a:off x="0" y="2239026"/>
        <a:ext cx="2103120" cy="2111928"/>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CDE35-5554-DE48-8AAB-9708ACF67D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308EEF-2658-4746-BC1D-73C493B9C3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E533B6-97A4-D547-9B4A-CE25B53947B2}"/>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5" name="Footer Placeholder 4">
            <a:extLst>
              <a:ext uri="{FF2B5EF4-FFF2-40B4-BE49-F238E27FC236}">
                <a16:creationId xmlns:a16="http://schemas.microsoft.com/office/drawing/2014/main" id="{5EDF4551-5CD0-A04E-9E1B-BA806A0CDA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47D2E8-88BD-C649-92B4-F72DB88021E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19896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D7F0-01D1-DA4D-94E2-684C75758C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16A3BF-0A1D-1844-B3F4-55BE4C3763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C22652-E875-BF46-8312-48B6F87D27FF}"/>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5" name="Footer Placeholder 4">
            <a:extLst>
              <a:ext uri="{FF2B5EF4-FFF2-40B4-BE49-F238E27FC236}">
                <a16:creationId xmlns:a16="http://schemas.microsoft.com/office/drawing/2014/main" id="{18F47776-1902-3B43-8C14-0C3F8653A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4541C-2F0B-1747-BEA1-977F814366B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73486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325DA0-99AC-B94F-80DE-00E71A4F28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472099-2CCE-6341-B354-41CED8B29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7AA176-C0C6-1442-ABFF-354935D8CA66}"/>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5" name="Footer Placeholder 4">
            <a:extLst>
              <a:ext uri="{FF2B5EF4-FFF2-40B4-BE49-F238E27FC236}">
                <a16:creationId xmlns:a16="http://schemas.microsoft.com/office/drawing/2014/main" id="{DA7F18BB-E99A-D542-8185-582F84888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837B6C-2A00-5C48-AE6F-E577E73349D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523645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solidFill>
                  <a:prstClr val="white">
                    <a:alpha val="50000"/>
                  </a:prstClr>
                </a:solidFill>
                <a:latin typeface="Arial"/>
              </a:rPr>
              <a:pPr/>
              <a:t>4/19/2022</a:t>
            </a:fld>
            <a:endParaRPr lang="en-US">
              <a:solidFill>
                <a:prstClr val="white">
                  <a:alpha val="50000"/>
                </a:prstClr>
              </a:solidFill>
              <a:latin typeface="Arial"/>
            </a:endParaRPr>
          </a:p>
        </p:txBody>
      </p:sp>
      <p:sp>
        <p:nvSpPr>
          <p:cNvPr id="6" name="Footer Placeholder 5"/>
          <p:cNvSpPr>
            <a:spLocks noGrp="1"/>
          </p:cNvSpPr>
          <p:nvPr>
            <p:ph type="ftr" sz="quarter" idx="11"/>
          </p:nvPr>
        </p:nvSpPr>
        <p:spPr/>
        <p:txBody>
          <a:bodyPr/>
          <a:lstStyle/>
          <a:p>
            <a:endParaRPr lang="en-US">
              <a:solidFill>
                <a:prstClr val="white"/>
              </a:solidFill>
              <a:latin typeface="Arial"/>
            </a:endParaRPr>
          </a:p>
        </p:txBody>
      </p:sp>
      <p:sp>
        <p:nvSpPr>
          <p:cNvPr id="7" name="Slide Number Placeholder 6"/>
          <p:cNvSpPr>
            <a:spLocks noGrp="1"/>
          </p:cNvSpPr>
          <p:nvPr>
            <p:ph type="sldNum" sz="quarter" idx="12"/>
          </p:nvPr>
        </p:nvSpPr>
        <p:spPr/>
        <p:txBody>
          <a:bodyPr/>
          <a:lstStyle/>
          <a:p>
            <a:fld id="{CE8079A4-7AA8-4A4F-87E2-7781EC5097DD}" type="slidenum">
              <a:rPr lang="en-US" smtClean="0">
                <a:solidFill>
                  <a:prstClr val="white"/>
                </a:solidFill>
                <a:latin typeface="Arial"/>
              </a:rPr>
              <a:pPr/>
              <a:t>‹#›</a:t>
            </a:fld>
            <a:endParaRPr lang="en-US">
              <a:solidFill>
                <a:prstClr val="white"/>
              </a:solidFill>
              <a:latin typeface="Arial"/>
            </a:endParaRPr>
          </a:p>
        </p:txBody>
      </p:sp>
      <p:sp>
        <p:nvSpPr>
          <p:cNvPr id="9" name="Title 8"/>
          <p:cNvSpPr>
            <a:spLocks noGrp="1"/>
          </p:cNvSpPr>
          <p:nvPr>
            <p:ph type="title"/>
          </p:nvPr>
        </p:nvSpPr>
        <p:spPr>
          <a:xfrm>
            <a:off x="1219200" y="1544716"/>
            <a:ext cx="9753600" cy="1154097"/>
          </a:xfrm>
        </p:spPr>
        <p:txBody>
          <a:bodyPr/>
          <a:lstStyle/>
          <a:p>
            <a:r>
              <a:rPr lang="en-US"/>
              <a:t>Click to edit Master title style</a:t>
            </a:r>
          </a:p>
        </p:txBody>
      </p:sp>
      <p:sp>
        <p:nvSpPr>
          <p:cNvPr id="8" name="Content Placeholder 7"/>
          <p:cNvSpPr>
            <a:spLocks noGrp="1"/>
          </p:cNvSpPr>
          <p:nvPr>
            <p:ph sz="quarter" idx="13"/>
          </p:nvPr>
        </p:nvSpPr>
        <p:spPr>
          <a:xfrm>
            <a:off x="1219200" y="2743200"/>
            <a:ext cx="475488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242304" y="2743201"/>
            <a:ext cx="475488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58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69C61-CBED-7043-BE1C-8DC4830C45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5D6F31-7FE3-F643-85A3-B3A06D24ED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F4B306-AB33-2F44-B54A-BC5199EB8114}"/>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5" name="Footer Placeholder 4">
            <a:extLst>
              <a:ext uri="{FF2B5EF4-FFF2-40B4-BE49-F238E27FC236}">
                <a16:creationId xmlns:a16="http://schemas.microsoft.com/office/drawing/2014/main" id="{A60DA70B-771A-4647-9611-51E58D25E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40DAE-BB9B-3A47-9113-AB21BDBF91B1}"/>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33916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8C58-0191-834C-A10F-5A1A21C3B8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FAA3A1-6093-F044-81B4-746ECCFEC1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994383-EFCE-9A47-A428-D0943B7F0FE3}"/>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5" name="Footer Placeholder 4">
            <a:extLst>
              <a:ext uri="{FF2B5EF4-FFF2-40B4-BE49-F238E27FC236}">
                <a16:creationId xmlns:a16="http://schemas.microsoft.com/office/drawing/2014/main" id="{54A1A8A9-2412-134F-82CE-DA00EAFDC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778F7-17D8-E040-A987-1D9F6C27C60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98840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66EA2-197C-E946-B0DD-F5F54A2D52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AEF2F0-A8C1-1143-83B9-FD16AF8029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5447DE-76C7-AC4E-8170-2F066DACC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40D3FB-5EAD-1E43-8EFD-D54C0D03362B}"/>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6" name="Footer Placeholder 5">
            <a:extLst>
              <a:ext uri="{FF2B5EF4-FFF2-40B4-BE49-F238E27FC236}">
                <a16:creationId xmlns:a16="http://schemas.microsoft.com/office/drawing/2014/main" id="{73996054-500E-F64F-BEF7-BC4B8B504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B6EE1-0756-6F43-8BA8-4D797A069EE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66907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3F4D1-6ADA-A14E-9AB3-A93913D641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4C68F3-0550-284B-9F1C-6D5109C85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0BCC67-59EC-F141-8F89-C2491976E7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7E109-508B-3B44-B0D1-21A6B5AD58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D42642-582D-9944-B207-DBA08657A9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3D5B34-2BEB-D148-97C8-9C4DEB8F0CCD}"/>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8" name="Footer Placeholder 7">
            <a:extLst>
              <a:ext uri="{FF2B5EF4-FFF2-40B4-BE49-F238E27FC236}">
                <a16:creationId xmlns:a16="http://schemas.microsoft.com/office/drawing/2014/main" id="{AF6493A0-F038-EA46-AC6F-8F4D110AD2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6FCD9C-5226-8A45-80B5-3A6C25BA162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226189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1F796-8FF2-F848-AA3F-1009F4E2D3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4E0037-628B-A840-A84B-22526B274E20}"/>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4" name="Footer Placeholder 3">
            <a:extLst>
              <a:ext uri="{FF2B5EF4-FFF2-40B4-BE49-F238E27FC236}">
                <a16:creationId xmlns:a16="http://schemas.microsoft.com/office/drawing/2014/main" id="{33D35104-CF85-DE4C-9717-2D6835D0F2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0D2AF8-E140-054A-8E23-A70D3EB9670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34630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E2AC37-852C-C243-8C66-996005E3B1A3}"/>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3" name="Footer Placeholder 2">
            <a:extLst>
              <a:ext uri="{FF2B5EF4-FFF2-40B4-BE49-F238E27FC236}">
                <a16:creationId xmlns:a16="http://schemas.microsoft.com/office/drawing/2014/main" id="{C292538F-664D-DA4B-8A02-335E723506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3040C2-9702-6F42-9649-8C25ADB0A43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693767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7F78-03C9-D94D-A5B3-04E623C124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4C6F0B-D887-414B-9C4F-25B5C04F95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149578-8140-D24D-A8AB-83BFE85AC6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43E7B-0981-1345-8A57-6D206455D2F0}"/>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6" name="Footer Placeholder 5">
            <a:extLst>
              <a:ext uri="{FF2B5EF4-FFF2-40B4-BE49-F238E27FC236}">
                <a16:creationId xmlns:a16="http://schemas.microsoft.com/office/drawing/2014/main" id="{716F7087-1530-3047-A113-2FEC84F703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30A9CD-26C9-1446-877B-968A4B6947D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68440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30504-A0AB-594D-B5BD-E46B7D79EA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0F5E71-3D3E-6A47-8920-6B628BD2E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F5B73D-6B42-904C-8AD9-54CA64D214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8C6C0C-EE1F-E74B-BCBB-057A8411D2E4}"/>
              </a:ext>
            </a:extLst>
          </p:cNvPr>
          <p:cNvSpPr>
            <a:spLocks noGrp="1"/>
          </p:cNvSpPr>
          <p:nvPr>
            <p:ph type="dt" sz="half" idx="10"/>
          </p:nvPr>
        </p:nvSpPr>
        <p:spPr/>
        <p:txBody>
          <a:bodyPr/>
          <a:lstStyle/>
          <a:p>
            <a:fld id="{D208048B-57AF-4F53-BC84-8E0A1033FBEC}" type="datetimeFigureOut">
              <a:rPr lang="en-US" smtClean="0"/>
              <a:t>4/19/2022</a:t>
            </a:fld>
            <a:endParaRPr lang="en-US"/>
          </a:p>
        </p:txBody>
      </p:sp>
      <p:sp>
        <p:nvSpPr>
          <p:cNvPr id="6" name="Footer Placeholder 5">
            <a:extLst>
              <a:ext uri="{FF2B5EF4-FFF2-40B4-BE49-F238E27FC236}">
                <a16:creationId xmlns:a16="http://schemas.microsoft.com/office/drawing/2014/main" id="{6DECF14F-9B64-2041-977D-7CE31BD184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0282EF-3A67-7843-8BEC-2006DCF5B73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98759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493AA0-9F2B-2444-A6B4-5B9E6FA5C8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225ED4-4630-6040-BD5B-01F67D7BF8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2053A-563F-F347-9641-9183DE6B5E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8048B-57AF-4F53-BC84-8E0A1033FBEC}" type="datetimeFigureOut">
              <a:rPr lang="en-US" smtClean="0"/>
              <a:pPr/>
              <a:t>4/19/2022</a:t>
            </a:fld>
            <a:endParaRPr lang="en-US" dirty="0"/>
          </a:p>
        </p:txBody>
      </p:sp>
      <p:sp>
        <p:nvSpPr>
          <p:cNvPr id="5" name="Footer Placeholder 4">
            <a:extLst>
              <a:ext uri="{FF2B5EF4-FFF2-40B4-BE49-F238E27FC236}">
                <a16:creationId xmlns:a16="http://schemas.microsoft.com/office/drawing/2014/main" id="{F50AB527-DE74-954F-922A-F61220009C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3084582-EDD0-5447-BFEF-7A0EB816A3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311889455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
            <a:ext cx="12485716" cy="6858000"/>
            <a:chOff x="153600" y="-8990"/>
            <a:chExt cx="12576439" cy="6186311"/>
          </a:xfrm>
        </p:grpSpPr>
        <p:sp>
          <p:nvSpPr>
            <p:cNvPr id="3" name="Freeform 3"/>
            <p:cNvSpPr/>
            <p:nvPr/>
          </p:nvSpPr>
          <p:spPr>
            <a:xfrm>
              <a:off x="153600" y="-8990"/>
              <a:ext cx="12576439" cy="6186311"/>
            </a:xfrm>
            <a:custGeom>
              <a:avLst/>
              <a:gdLst/>
              <a:ahLst/>
              <a:cxnLst/>
              <a:rect l="l" t="t" r="r" b="b"/>
              <a:pathLst>
                <a:path w="12576439" h="6186311">
                  <a:moveTo>
                    <a:pt x="0" y="0"/>
                  </a:moveTo>
                  <a:lnTo>
                    <a:pt x="12576439" y="0"/>
                  </a:lnTo>
                  <a:lnTo>
                    <a:pt x="12576439" y="6186311"/>
                  </a:lnTo>
                  <a:lnTo>
                    <a:pt x="0" y="6186311"/>
                  </a:lnTo>
                  <a:close/>
                </a:path>
              </a:pathLst>
            </a:custGeom>
            <a:solidFill>
              <a:srgbClr val="EFAC41"/>
            </a:solidFill>
          </p:spPr>
        </p:sp>
      </p:grpSp>
      <p:pic>
        <p:nvPicPr>
          <p:cNvPr id="4" name="Picture 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55039" y="-246249"/>
            <a:ext cx="10756669" cy="6008820"/>
          </a:xfrm>
          <a:prstGeom prst="rect">
            <a:avLst/>
          </a:prstGeom>
        </p:spPr>
      </p:pic>
      <p:pic>
        <p:nvPicPr>
          <p:cNvPr id="5" name="Picture 5"/>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9461025" y="4819429"/>
            <a:ext cx="1388432" cy="2981714"/>
          </a:xfrm>
          <a:prstGeom prst="rect">
            <a:avLst/>
          </a:prstGeom>
        </p:spPr>
      </p:pic>
      <p:sp>
        <p:nvSpPr>
          <p:cNvPr id="6" name="TextBox 6"/>
          <p:cNvSpPr txBox="1"/>
          <p:nvPr/>
        </p:nvSpPr>
        <p:spPr>
          <a:xfrm>
            <a:off x="1677759" y="5408010"/>
            <a:ext cx="4259820" cy="310534"/>
          </a:xfrm>
          <a:prstGeom prst="rect">
            <a:avLst/>
          </a:prstGeom>
        </p:spPr>
        <p:txBody>
          <a:bodyPr lIns="0" tIns="0" rIns="0" bIns="0" rtlCol="0" anchor="t">
            <a:spAutoFit/>
          </a:bodyPr>
          <a:lstStyle/>
          <a:p>
            <a:pPr>
              <a:lnSpc>
                <a:spcPts val="2484"/>
              </a:lnSpc>
              <a:spcBef>
                <a:spcPct val="0"/>
              </a:spcBef>
            </a:pPr>
            <a:r>
              <a:rPr lang="en-US" sz="2070" dirty="0">
                <a:solidFill>
                  <a:srgbClr val="060404"/>
                </a:solidFill>
                <a:latin typeface="Glacial Indifference"/>
              </a:rPr>
              <a:t>Section 13</a:t>
            </a:r>
          </a:p>
        </p:txBody>
      </p:sp>
      <p:sp>
        <p:nvSpPr>
          <p:cNvPr id="18" name="TextBox 18"/>
          <p:cNvSpPr txBox="1"/>
          <p:nvPr/>
        </p:nvSpPr>
        <p:spPr>
          <a:xfrm>
            <a:off x="1263549" y="1095429"/>
            <a:ext cx="7198808" cy="2239203"/>
          </a:xfrm>
          <a:prstGeom prst="rect">
            <a:avLst/>
          </a:prstGeom>
        </p:spPr>
        <p:txBody>
          <a:bodyPr wrap="square" lIns="0" tIns="0" rIns="0" bIns="0" rtlCol="0" anchor="t">
            <a:spAutoFit/>
          </a:bodyPr>
          <a:lstStyle/>
          <a:p>
            <a:pPr>
              <a:lnSpc>
                <a:spcPts val="9183"/>
              </a:lnSpc>
              <a:spcBef>
                <a:spcPct val="0"/>
              </a:spcBef>
            </a:pPr>
            <a:r>
              <a:rPr lang="en-US" sz="6559" dirty="0">
                <a:solidFill>
                  <a:srgbClr val="060404"/>
                </a:solidFill>
                <a:latin typeface="Impact" panose="020B0806030902050204" pitchFamily="34" charset="0"/>
              </a:rPr>
              <a:t>On Agency and Social Struggle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C3D6EC93-F369-413E-AA67-5D4104161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838201" y="1641752"/>
            <a:ext cx="4394200" cy="1323439"/>
          </a:xfrm>
        </p:spPr>
        <p:txBody>
          <a:bodyPr vert="horz" lIns="91440" tIns="45720" rIns="91440" bIns="45720" rtlCol="0" anchor="t">
            <a:normAutofit/>
          </a:bodyPr>
          <a:lstStyle/>
          <a:p>
            <a:r>
              <a:rPr lang="en-US" sz="4000">
                <a:solidFill>
                  <a:schemeClr val="bg1"/>
                </a:solidFill>
              </a:rPr>
              <a:t>Audra Simpson</a:t>
            </a:r>
          </a:p>
        </p:txBody>
      </p:sp>
      <p:sp>
        <p:nvSpPr>
          <p:cNvPr id="71" name="Content Placeholder 2">
            <a:extLst>
              <a:ext uri="{FF2B5EF4-FFF2-40B4-BE49-F238E27FC236}">
                <a16:creationId xmlns:a16="http://schemas.microsoft.com/office/drawing/2014/main" id="{028E39BB-31DF-42F2-95CB-0B1B6BC1720D}"/>
              </a:ext>
            </a:extLst>
          </p:cNvPr>
          <p:cNvSpPr>
            <a:spLocks noGrp="1"/>
          </p:cNvSpPr>
          <p:nvPr>
            <p:ph sz="quarter" idx="13"/>
          </p:nvPr>
        </p:nvSpPr>
        <p:spPr>
          <a:xfrm>
            <a:off x="838201" y="3146400"/>
            <a:ext cx="4394200" cy="2454300"/>
          </a:xfrm>
        </p:spPr>
        <p:txBody>
          <a:bodyPr vert="horz" lIns="91440" tIns="45720" rIns="91440" bIns="45720" rtlCol="0">
            <a:normAutofit/>
          </a:bodyPr>
          <a:lstStyle/>
          <a:p>
            <a:r>
              <a:rPr lang="en-US" sz="2400">
                <a:solidFill>
                  <a:schemeClr val="bg1">
                    <a:alpha val="80000"/>
                  </a:schemeClr>
                </a:solidFill>
              </a:rPr>
              <a:t>Ethnographic refusal</a:t>
            </a:r>
          </a:p>
          <a:p>
            <a:r>
              <a:rPr lang="en-US" sz="2400">
                <a:solidFill>
                  <a:schemeClr val="bg1">
                    <a:alpha val="80000"/>
                  </a:schemeClr>
                </a:solidFill>
              </a:rPr>
              <a:t>Political refusal</a:t>
            </a:r>
          </a:p>
          <a:p>
            <a:pPr lvl="1"/>
            <a:r>
              <a:rPr lang="en-US">
                <a:solidFill>
                  <a:schemeClr val="bg1">
                    <a:alpha val="80000"/>
                  </a:schemeClr>
                </a:solidFill>
              </a:rPr>
              <a:t>Why be complicit in your own subordination?</a:t>
            </a:r>
          </a:p>
        </p:txBody>
      </p:sp>
      <p:pic>
        <p:nvPicPr>
          <p:cNvPr id="6146" name="Picture 2" descr="Paperback Mohawk Interruptus: Political Life Across the Borders of Settler States Book">
            <a:extLst>
              <a:ext uri="{FF2B5EF4-FFF2-40B4-BE49-F238E27FC236}">
                <a16:creationId xmlns:a16="http://schemas.microsoft.com/office/drawing/2014/main" id="{51904B47-94BA-A94B-AE65-8A42D879C4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69" r="2" b="3734"/>
          <a:stretch/>
        </p:blipFill>
        <p:spPr bwMode="auto">
          <a:xfrm>
            <a:off x="5752193" y="10"/>
            <a:ext cx="6439807" cy="6857989"/>
          </a:xfrm>
          <a:custGeom>
            <a:avLst/>
            <a:gdLst/>
            <a:ahLst/>
            <a:cxnLst/>
            <a:rect l="l" t="t" r="r" b="b"/>
            <a:pathLst>
              <a:path w="6439807" h="6857999">
                <a:moveTo>
                  <a:pt x="752157" y="6118149"/>
                </a:moveTo>
                <a:cubicBezTo>
                  <a:pt x="745608" y="6124102"/>
                  <a:pt x="737987" y="6129341"/>
                  <a:pt x="730938" y="6133722"/>
                </a:cubicBezTo>
                <a:cubicBezTo>
                  <a:pt x="723794" y="6138152"/>
                  <a:pt x="718448" y="6143474"/>
                  <a:pt x="714778" y="6149379"/>
                </a:cubicBezTo>
                <a:lnTo>
                  <a:pt x="709303" y="6166562"/>
                </a:lnTo>
                <a:lnTo>
                  <a:pt x="714778" y="6149380"/>
                </a:lnTo>
                <a:cubicBezTo>
                  <a:pt x="718448" y="6143474"/>
                  <a:pt x="723794" y="6138152"/>
                  <a:pt x="730938" y="6133723"/>
                </a:cubicBezTo>
                <a:cubicBezTo>
                  <a:pt x="737987" y="6129341"/>
                  <a:pt x="745608" y="6124102"/>
                  <a:pt x="752157" y="6118149"/>
                </a:cubicBezTo>
                <a:close/>
                <a:moveTo>
                  <a:pt x="844000" y="4941372"/>
                </a:moveTo>
                <a:lnTo>
                  <a:pt x="840670" y="4950868"/>
                </a:lnTo>
                <a:lnTo>
                  <a:pt x="830985" y="4991382"/>
                </a:lnTo>
                <a:lnTo>
                  <a:pt x="840670" y="4950869"/>
                </a:lnTo>
                <a:close/>
                <a:moveTo>
                  <a:pt x="840061" y="4749807"/>
                </a:moveTo>
                <a:cubicBezTo>
                  <a:pt x="852197" y="4762827"/>
                  <a:pt x="853054" y="4781365"/>
                  <a:pt x="854768" y="4799797"/>
                </a:cubicBezTo>
                <a:cubicBezTo>
                  <a:pt x="853054" y="4781365"/>
                  <a:pt x="852197" y="4762826"/>
                  <a:pt x="840061" y="4749807"/>
                </a:cubicBezTo>
                <a:close/>
                <a:moveTo>
                  <a:pt x="822263" y="4543185"/>
                </a:moveTo>
                <a:lnTo>
                  <a:pt x="816857" y="4557091"/>
                </a:lnTo>
                <a:cubicBezTo>
                  <a:pt x="805236" y="4573618"/>
                  <a:pt x="796449" y="4588275"/>
                  <a:pt x="790493" y="4602021"/>
                </a:cubicBezTo>
                <a:cubicBezTo>
                  <a:pt x="796449" y="4588275"/>
                  <a:pt x="805236" y="4573618"/>
                  <a:pt x="816857" y="4557092"/>
                </a:cubicBezTo>
                <a:cubicBezTo>
                  <a:pt x="819238" y="4553662"/>
                  <a:pt x="821286" y="4548281"/>
                  <a:pt x="822263" y="4543185"/>
                </a:cubicBezTo>
                <a:close/>
                <a:moveTo>
                  <a:pt x="356045" y="2819253"/>
                </a:moveTo>
                <a:lnTo>
                  <a:pt x="344401" y="2827483"/>
                </a:lnTo>
                <a:lnTo>
                  <a:pt x="344399" y="2827486"/>
                </a:lnTo>
                <a:lnTo>
                  <a:pt x="325551" y="2842392"/>
                </a:lnTo>
                <a:lnTo>
                  <a:pt x="315896" y="2861156"/>
                </a:lnTo>
                <a:lnTo>
                  <a:pt x="344399" y="2827486"/>
                </a:lnTo>
                <a:lnTo>
                  <a:pt x="344401" y="2827484"/>
                </a:lnTo>
                <a:close/>
                <a:moveTo>
                  <a:pt x="425699" y="1974015"/>
                </a:moveTo>
                <a:cubicBezTo>
                  <a:pt x="427224" y="1991685"/>
                  <a:pt x="433462" y="2008497"/>
                  <a:pt x="449941" y="2023547"/>
                </a:cubicBezTo>
                <a:cubicBezTo>
                  <a:pt x="441702" y="2016020"/>
                  <a:pt x="436022" y="2008056"/>
                  <a:pt x="432213" y="1999763"/>
                </a:cubicBezTo>
                <a:close/>
                <a:moveTo>
                  <a:pt x="442893" y="1768838"/>
                </a:moveTo>
                <a:cubicBezTo>
                  <a:pt x="451656" y="1779981"/>
                  <a:pt x="453942" y="1790986"/>
                  <a:pt x="452275" y="1801558"/>
                </a:cubicBezTo>
                <a:lnTo>
                  <a:pt x="451495" y="1785412"/>
                </a:lnTo>
                <a:cubicBezTo>
                  <a:pt x="450037" y="1779948"/>
                  <a:pt x="447274" y="1774411"/>
                  <a:pt x="442893" y="1768838"/>
                </a:cubicBezTo>
                <a:close/>
                <a:moveTo>
                  <a:pt x="333304" y="520953"/>
                </a:moveTo>
                <a:cubicBezTo>
                  <a:pt x="333742" y="528850"/>
                  <a:pt x="335479" y="536547"/>
                  <a:pt x="337867" y="544146"/>
                </a:cubicBezTo>
                <a:lnTo>
                  <a:pt x="340032" y="549926"/>
                </a:lnTo>
                <a:lnTo>
                  <a:pt x="340448" y="551717"/>
                </a:lnTo>
                <a:lnTo>
                  <a:pt x="346286" y="566616"/>
                </a:lnTo>
                <a:lnTo>
                  <a:pt x="346338" y="566754"/>
                </a:lnTo>
                <a:lnTo>
                  <a:pt x="352655" y="583595"/>
                </a:lnTo>
                <a:lnTo>
                  <a:pt x="359451" y="612658"/>
                </a:lnTo>
                <a:cubicBezTo>
                  <a:pt x="358988" y="604728"/>
                  <a:pt x="357231" y="597005"/>
                  <a:pt x="354829" y="589388"/>
                </a:cubicBezTo>
                <a:lnTo>
                  <a:pt x="352655" y="583595"/>
                </a:lnTo>
                <a:lnTo>
                  <a:pt x="352236" y="581804"/>
                </a:lnTo>
                <a:lnTo>
                  <a:pt x="346286" y="566616"/>
                </a:lnTo>
                <a:lnTo>
                  <a:pt x="340032" y="549926"/>
                </a:lnTo>
                <a:close/>
                <a:moveTo>
                  <a:pt x="384407" y="268794"/>
                </a:moveTo>
                <a:lnTo>
                  <a:pt x="387837" y="328017"/>
                </a:lnTo>
                <a:cubicBezTo>
                  <a:pt x="389527" y="318646"/>
                  <a:pt x="389932" y="309031"/>
                  <a:pt x="389283" y="299164"/>
                </a:cubicBezTo>
                <a:cubicBezTo>
                  <a:pt x="388634" y="289296"/>
                  <a:pt x="386932" y="279176"/>
                  <a:pt x="384407" y="268794"/>
                </a:cubicBezTo>
                <a:close/>
                <a:moveTo>
                  <a:pt x="66991" y="0"/>
                </a:moveTo>
                <a:lnTo>
                  <a:pt x="6439807" y="0"/>
                </a:lnTo>
                <a:lnTo>
                  <a:pt x="6439807" y="6857999"/>
                </a:lnTo>
                <a:lnTo>
                  <a:pt x="149318" y="6857999"/>
                </a:lnTo>
                <a:lnTo>
                  <a:pt x="149318" y="6857457"/>
                </a:lnTo>
                <a:lnTo>
                  <a:pt x="22079" y="6857457"/>
                </a:lnTo>
                <a:lnTo>
                  <a:pt x="26851" y="6796804"/>
                </a:lnTo>
                <a:cubicBezTo>
                  <a:pt x="32162" y="6777207"/>
                  <a:pt x="39591" y="6758011"/>
                  <a:pt x="44354" y="6738388"/>
                </a:cubicBezTo>
                <a:cubicBezTo>
                  <a:pt x="48736" y="6720103"/>
                  <a:pt x="58832" y="6702955"/>
                  <a:pt x="67214" y="6685617"/>
                </a:cubicBezTo>
                <a:cubicBezTo>
                  <a:pt x="83217" y="6652472"/>
                  <a:pt x="73120" y="6617036"/>
                  <a:pt x="77310" y="6583128"/>
                </a:cubicBezTo>
                <a:cubicBezTo>
                  <a:pt x="78646" y="6572269"/>
                  <a:pt x="80168" y="6561411"/>
                  <a:pt x="82837" y="6550742"/>
                </a:cubicBezTo>
                <a:cubicBezTo>
                  <a:pt x="89885" y="6521593"/>
                  <a:pt x="95981" y="6491874"/>
                  <a:pt x="105698" y="6463490"/>
                </a:cubicBezTo>
                <a:cubicBezTo>
                  <a:pt x="116555" y="6431292"/>
                  <a:pt x="131034" y="6400429"/>
                  <a:pt x="146085" y="6363664"/>
                </a:cubicBezTo>
                <a:cubicBezTo>
                  <a:pt x="142274" y="6350899"/>
                  <a:pt x="131986" y="6331277"/>
                  <a:pt x="131034" y="6311084"/>
                </a:cubicBezTo>
                <a:cubicBezTo>
                  <a:pt x="127795" y="6246121"/>
                  <a:pt x="145512" y="6185351"/>
                  <a:pt x="173519" y="6127247"/>
                </a:cubicBezTo>
                <a:cubicBezTo>
                  <a:pt x="181900" y="6109530"/>
                  <a:pt x="187424" y="6090477"/>
                  <a:pt x="195616" y="6072569"/>
                </a:cubicBezTo>
                <a:cubicBezTo>
                  <a:pt x="198472" y="6066284"/>
                  <a:pt x="204569" y="6058092"/>
                  <a:pt x="210287" y="6056948"/>
                </a:cubicBezTo>
                <a:cubicBezTo>
                  <a:pt x="243432" y="6050282"/>
                  <a:pt x="242862" y="6025515"/>
                  <a:pt x="244766" y="5999796"/>
                </a:cubicBezTo>
                <a:cubicBezTo>
                  <a:pt x="247051" y="5969124"/>
                  <a:pt x="252386" y="5938836"/>
                  <a:pt x="256958" y="5908355"/>
                </a:cubicBezTo>
                <a:cubicBezTo>
                  <a:pt x="257530" y="5904353"/>
                  <a:pt x="261530" y="5900735"/>
                  <a:pt x="264199" y="5897114"/>
                </a:cubicBezTo>
                <a:cubicBezTo>
                  <a:pt x="268199" y="5891590"/>
                  <a:pt x="274296" y="5886447"/>
                  <a:pt x="275818" y="5880348"/>
                </a:cubicBezTo>
                <a:cubicBezTo>
                  <a:pt x="283249" y="5849107"/>
                  <a:pt x="289535" y="5817674"/>
                  <a:pt x="296393" y="5786239"/>
                </a:cubicBezTo>
                <a:cubicBezTo>
                  <a:pt x="297919" y="5779191"/>
                  <a:pt x="299822" y="5771953"/>
                  <a:pt x="302870" y="5765474"/>
                </a:cubicBezTo>
                <a:cubicBezTo>
                  <a:pt x="305728" y="5759378"/>
                  <a:pt x="310682" y="5754234"/>
                  <a:pt x="313730" y="5748136"/>
                </a:cubicBezTo>
                <a:cubicBezTo>
                  <a:pt x="321921" y="5731564"/>
                  <a:pt x="329541" y="5714607"/>
                  <a:pt x="338685" y="5695178"/>
                </a:cubicBezTo>
                <a:cubicBezTo>
                  <a:pt x="321541" y="5684320"/>
                  <a:pt x="331258" y="5669647"/>
                  <a:pt x="339449" y="5651360"/>
                </a:cubicBezTo>
                <a:cubicBezTo>
                  <a:pt x="347831" y="5632691"/>
                  <a:pt x="350497" y="5611164"/>
                  <a:pt x="353546" y="5590590"/>
                </a:cubicBezTo>
                <a:cubicBezTo>
                  <a:pt x="359070" y="5552869"/>
                  <a:pt x="362499" y="5514957"/>
                  <a:pt x="367451" y="5477239"/>
                </a:cubicBezTo>
                <a:cubicBezTo>
                  <a:pt x="368595" y="5469236"/>
                  <a:pt x="370690" y="5460092"/>
                  <a:pt x="375454" y="5453995"/>
                </a:cubicBezTo>
                <a:cubicBezTo>
                  <a:pt x="407459" y="5412276"/>
                  <a:pt x="416411" y="5361598"/>
                  <a:pt x="413366" y="5313403"/>
                </a:cubicBezTo>
                <a:cubicBezTo>
                  <a:pt x="411078" y="5275491"/>
                  <a:pt x="409363" y="5238343"/>
                  <a:pt x="412601" y="5200813"/>
                </a:cubicBezTo>
                <a:cubicBezTo>
                  <a:pt x="412793" y="5197955"/>
                  <a:pt x="412411" y="5194145"/>
                  <a:pt x="410887" y="5192051"/>
                </a:cubicBezTo>
                <a:cubicBezTo>
                  <a:pt x="400791" y="5179097"/>
                  <a:pt x="400029" y="5165570"/>
                  <a:pt x="398315" y="5148995"/>
                </a:cubicBezTo>
                <a:cubicBezTo>
                  <a:pt x="395837" y="5125562"/>
                  <a:pt x="397553" y="5104036"/>
                  <a:pt x="401743" y="5082317"/>
                </a:cubicBezTo>
                <a:cubicBezTo>
                  <a:pt x="404791" y="5066505"/>
                  <a:pt x="411078" y="5050504"/>
                  <a:pt x="419080" y="5036405"/>
                </a:cubicBezTo>
                <a:cubicBezTo>
                  <a:pt x="430320" y="5016785"/>
                  <a:pt x="434701" y="4997922"/>
                  <a:pt x="419841" y="4979253"/>
                </a:cubicBezTo>
                <a:cubicBezTo>
                  <a:pt x="404029" y="4959061"/>
                  <a:pt x="409553" y="4936201"/>
                  <a:pt x="408983" y="4913909"/>
                </a:cubicBezTo>
                <a:cubicBezTo>
                  <a:pt x="408791" y="4904195"/>
                  <a:pt x="409174" y="4893907"/>
                  <a:pt x="406697" y="4884572"/>
                </a:cubicBezTo>
                <a:cubicBezTo>
                  <a:pt x="399647" y="4857522"/>
                  <a:pt x="388978" y="4831420"/>
                  <a:pt x="384216" y="4803988"/>
                </a:cubicBezTo>
                <a:cubicBezTo>
                  <a:pt x="381551" y="4788747"/>
                  <a:pt x="386312" y="4771793"/>
                  <a:pt x="389741" y="4755980"/>
                </a:cubicBezTo>
                <a:cubicBezTo>
                  <a:pt x="393361" y="4739978"/>
                  <a:pt x="398885" y="4724167"/>
                  <a:pt x="404601" y="4708734"/>
                </a:cubicBezTo>
                <a:cubicBezTo>
                  <a:pt x="408411" y="4698258"/>
                  <a:pt x="412031" y="4686828"/>
                  <a:pt x="418889" y="4678445"/>
                </a:cubicBezTo>
                <a:cubicBezTo>
                  <a:pt x="434510" y="4659393"/>
                  <a:pt x="437178" y="4639772"/>
                  <a:pt x="428986" y="4617291"/>
                </a:cubicBezTo>
                <a:cubicBezTo>
                  <a:pt x="427651" y="4613864"/>
                  <a:pt x="427651" y="4609863"/>
                  <a:pt x="427462" y="4606053"/>
                </a:cubicBezTo>
                <a:cubicBezTo>
                  <a:pt x="423462" y="4545086"/>
                  <a:pt x="420984" y="4484127"/>
                  <a:pt x="414888" y="4423545"/>
                </a:cubicBezTo>
                <a:cubicBezTo>
                  <a:pt x="412411" y="4398972"/>
                  <a:pt x="401553" y="4375349"/>
                  <a:pt x="394695" y="4351154"/>
                </a:cubicBezTo>
                <a:cubicBezTo>
                  <a:pt x="393361" y="4346201"/>
                  <a:pt x="391265" y="4340674"/>
                  <a:pt x="392218" y="4335722"/>
                </a:cubicBezTo>
                <a:cubicBezTo>
                  <a:pt x="401743" y="4281810"/>
                  <a:pt x="387837" y="4231324"/>
                  <a:pt x="369547" y="4181603"/>
                </a:cubicBezTo>
                <a:cubicBezTo>
                  <a:pt x="367642" y="4176461"/>
                  <a:pt x="368214" y="4170174"/>
                  <a:pt x="368595" y="4164458"/>
                </a:cubicBezTo>
                <a:cubicBezTo>
                  <a:pt x="369928" y="4148453"/>
                  <a:pt x="376597" y="4131119"/>
                  <a:pt x="372597" y="4116641"/>
                </a:cubicBezTo>
                <a:cubicBezTo>
                  <a:pt x="361545" y="4078159"/>
                  <a:pt x="348211" y="4040058"/>
                  <a:pt x="331447" y="4003861"/>
                </a:cubicBezTo>
                <a:cubicBezTo>
                  <a:pt x="314493" y="3967091"/>
                  <a:pt x="300203" y="3932993"/>
                  <a:pt x="317350" y="3890891"/>
                </a:cubicBezTo>
                <a:cubicBezTo>
                  <a:pt x="324589" y="3872985"/>
                  <a:pt x="319445" y="3849362"/>
                  <a:pt x="317541" y="3828785"/>
                </a:cubicBezTo>
                <a:cubicBezTo>
                  <a:pt x="316016" y="3813737"/>
                  <a:pt x="307442" y="3799258"/>
                  <a:pt x="307442" y="3784397"/>
                </a:cubicBezTo>
                <a:cubicBezTo>
                  <a:pt x="307442" y="3744770"/>
                  <a:pt x="297346" y="3709529"/>
                  <a:pt x="276771" y="3675238"/>
                </a:cubicBezTo>
                <a:cubicBezTo>
                  <a:pt x="268770" y="3661899"/>
                  <a:pt x="274105" y="3641134"/>
                  <a:pt x="272009" y="3623799"/>
                </a:cubicBezTo>
                <a:cubicBezTo>
                  <a:pt x="269533" y="3605509"/>
                  <a:pt x="267247" y="3586653"/>
                  <a:pt x="261721" y="3569124"/>
                </a:cubicBezTo>
                <a:cubicBezTo>
                  <a:pt x="247242" y="3523785"/>
                  <a:pt x="230859" y="3479015"/>
                  <a:pt x="215618" y="3433866"/>
                </a:cubicBezTo>
                <a:cubicBezTo>
                  <a:pt x="203045" y="3396719"/>
                  <a:pt x="212952" y="3360139"/>
                  <a:pt x="218285" y="3323372"/>
                </a:cubicBezTo>
                <a:cubicBezTo>
                  <a:pt x="221716" y="3300319"/>
                  <a:pt x="229907" y="3278795"/>
                  <a:pt x="217715" y="3252885"/>
                </a:cubicBezTo>
                <a:cubicBezTo>
                  <a:pt x="206093" y="3228119"/>
                  <a:pt x="208761" y="3196686"/>
                  <a:pt x="202474" y="3168870"/>
                </a:cubicBezTo>
                <a:cubicBezTo>
                  <a:pt x="197141" y="3145436"/>
                  <a:pt x="188566" y="3122770"/>
                  <a:pt x="180184" y="3100099"/>
                </a:cubicBezTo>
                <a:cubicBezTo>
                  <a:pt x="168753" y="3069235"/>
                  <a:pt x="156753" y="3038756"/>
                  <a:pt x="162468" y="3005035"/>
                </a:cubicBezTo>
                <a:cubicBezTo>
                  <a:pt x="168946" y="2966742"/>
                  <a:pt x="144561" y="2940455"/>
                  <a:pt x="128367" y="2910353"/>
                </a:cubicBezTo>
                <a:cubicBezTo>
                  <a:pt x="117318" y="2889587"/>
                  <a:pt x="109126" y="2866918"/>
                  <a:pt x="102267" y="2844248"/>
                </a:cubicBezTo>
                <a:cubicBezTo>
                  <a:pt x="93313" y="2813958"/>
                  <a:pt x="87978" y="2782716"/>
                  <a:pt x="79217" y="2752235"/>
                </a:cubicBezTo>
                <a:cubicBezTo>
                  <a:pt x="66072" y="2706131"/>
                  <a:pt x="55784" y="2659455"/>
                  <a:pt x="63024" y="2611450"/>
                </a:cubicBezTo>
                <a:cubicBezTo>
                  <a:pt x="66262" y="2589352"/>
                  <a:pt x="66072" y="2568774"/>
                  <a:pt x="61307" y="2546678"/>
                </a:cubicBezTo>
                <a:cubicBezTo>
                  <a:pt x="53497" y="2510483"/>
                  <a:pt x="52545" y="2473333"/>
                  <a:pt x="23399" y="2444184"/>
                </a:cubicBezTo>
                <a:cubicBezTo>
                  <a:pt x="13111" y="2433897"/>
                  <a:pt x="10446" y="2415420"/>
                  <a:pt x="5110" y="2400369"/>
                </a:cubicBezTo>
                <a:cubicBezTo>
                  <a:pt x="-1178" y="2383032"/>
                  <a:pt x="2062" y="2370270"/>
                  <a:pt x="20352" y="2360933"/>
                </a:cubicBezTo>
                <a:cubicBezTo>
                  <a:pt x="28541" y="2356744"/>
                  <a:pt x="36543" y="2344741"/>
                  <a:pt x="37878" y="2335405"/>
                </a:cubicBezTo>
                <a:cubicBezTo>
                  <a:pt x="41877" y="2307402"/>
                  <a:pt x="35972" y="2281683"/>
                  <a:pt x="23017" y="2254633"/>
                </a:cubicBezTo>
                <a:cubicBezTo>
                  <a:pt x="10825" y="2229296"/>
                  <a:pt x="12159" y="2197670"/>
                  <a:pt x="7395" y="2168903"/>
                </a:cubicBezTo>
                <a:cubicBezTo>
                  <a:pt x="5681" y="2158712"/>
                  <a:pt x="3062" y="2148519"/>
                  <a:pt x="871" y="2138304"/>
                </a:cubicBezTo>
                <a:lnTo>
                  <a:pt x="0" y="2131532"/>
                </a:lnTo>
                <a:lnTo>
                  <a:pt x="0" y="2072225"/>
                </a:lnTo>
                <a:lnTo>
                  <a:pt x="251" y="2069340"/>
                </a:lnTo>
                <a:cubicBezTo>
                  <a:pt x="2061" y="2056600"/>
                  <a:pt x="4156" y="2043835"/>
                  <a:pt x="5299" y="2030977"/>
                </a:cubicBezTo>
                <a:cubicBezTo>
                  <a:pt x="7203" y="2010974"/>
                  <a:pt x="6442" y="1990589"/>
                  <a:pt x="8729" y="1970586"/>
                </a:cubicBezTo>
                <a:cubicBezTo>
                  <a:pt x="10446" y="1954202"/>
                  <a:pt x="14826" y="1938009"/>
                  <a:pt x="18445" y="1921817"/>
                </a:cubicBezTo>
                <a:cubicBezTo>
                  <a:pt x="19779" y="1915912"/>
                  <a:pt x="24922" y="1910004"/>
                  <a:pt x="24161" y="1904673"/>
                </a:cubicBezTo>
                <a:cubicBezTo>
                  <a:pt x="15970" y="1851709"/>
                  <a:pt x="52545" y="1813610"/>
                  <a:pt x="68738" y="1768838"/>
                </a:cubicBezTo>
                <a:cubicBezTo>
                  <a:pt x="85885" y="1721785"/>
                  <a:pt x="112174" y="1676253"/>
                  <a:pt x="104364" y="1623675"/>
                </a:cubicBezTo>
                <a:cubicBezTo>
                  <a:pt x="99601" y="1591859"/>
                  <a:pt x="88551" y="1561189"/>
                  <a:pt x="81883" y="1529563"/>
                </a:cubicBezTo>
                <a:cubicBezTo>
                  <a:pt x="79597" y="1518324"/>
                  <a:pt x="79979" y="1505751"/>
                  <a:pt x="82264" y="1494509"/>
                </a:cubicBezTo>
                <a:cubicBezTo>
                  <a:pt x="92744" y="1440216"/>
                  <a:pt x="94267" y="1386684"/>
                  <a:pt x="77120" y="1333341"/>
                </a:cubicBezTo>
                <a:cubicBezTo>
                  <a:pt x="74262" y="1324198"/>
                  <a:pt x="71597" y="1314483"/>
                  <a:pt x="71597" y="1304955"/>
                </a:cubicBezTo>
                <a:cubicBezTo>
                  <a:pt x="71597" y="1252757"/>
                  <a:pt x="75597" y="1201512"/>
                  <a:pt x="94267" y="1151600"/>
                </a:cubicBezTo>
                <a:cubicBezTo>
                  <a:pt x="100554" y="1134834"/>
                  <a:pt x="96553" y="1114449"/>
                  <a:pt x="98078" y="1095972"/>
                </a:cubicBezTo>
                <a:cubicBezTo>
                  <a:pt x="99409" y="1078826"/>
                  <a:pt x="99981" y="1061298"/>
                  <a:pt x="104364" y="1044725"/>
                </a:cubicBezTo>
                <a:cubicBezTo>
                  <a:pt x="110839" y="1020529"/>
                  <a:pt x="111601" y="998052"/>
                  <a:pt x="105887" y="973095"/>
                </a:cubicBezTo>
                <a:cubicBezTo>
                  <a:pt x="100554" y="949281"/>
                  <a:pt x="103220" y="923562"/>
                  <a:pt x="103029" y="898797"/>
                </a:cubicBezTo>
                <a:cubicBezTo>
                  <a:pt x="102839" y="871173"/>
                  <a:pt x="102649" y="843552"/>
                  <a:pt x="103601" y="815929"/>
                </a:cubicBezTo>
                <a:cubicBezTo>
                  <a:pt x="103981" y="804877"/>
                  <a:pt x="111601" y="792306"/>
                  <a:pt x="108553" y="783158"/>
                </a:cubicBezTo>
                <a:cubicBezTo>
                  <a:pt x="98267" y="753633"/>
                  <a:pt x="110649" y="724104"/>
                  <a:pt x="105127" y="694576"/>
                </a:cubicBezTo>
                <a:cubicBezTo>
                  <a:pt x="102267" y="680096"/>
                  <a:pt x="110078" y="663713"/>
                  <a:pt x="110839" y="648092"/>
                </a:cubicBezTo>
                <a:cubicBezTo>
                  <a:pt x="112174" y="622564"/>
                  <a:pt x="111601" y="597037"/>
                  <a:pt x="111983" y="571508"/>
                </a:cubicBezTo>
                <a:cubicBezTo>
                  <a:pt x="112174" y="563125"/>
                  <a:pt x="112936" y="554933"/>
                  <a:pt x="113318" y="546552"/>
                </a:cubicBezTo>
                <a:cubicBezTo>
                  <a:pt x="113697" y="539121"/>
                  <a:pt x="115411" y="531310"/>
                  <a:pt x="114081" y="524262"/>
                </a:cubicBezTo>
                <a:cubicBezTo>
                  <a:pt x="109315" y="498733"/>
                  <a:pt x="101505" y="473587"/>
                  <a:pt x="98457" y="447870"/>
                </a:cubicBezTo>
                <a:cubicBezTo>
                  <a:pt x="95792" y="425581"/>
                  <a:pt x="99409" y="402529"/>
                  <a:pt x="97505" y="380050"/>
                </a:cubicBezTo>
                <a:cubicBezTo>
                  <a:pt x="94267" y="340425"/>
                  <a:pt x="88551" y="300800"/>
                  <a:pt x="84930" y="261173"/>
                </a:cubicBezTo>
                <a:cubicBezTo>
                  <a:pt x="84168" y="252600"/>
                  <a:pt x="88934" y="243648"/>
                  <a:pt x="89314" y="234883"/>
                </a:cubicBezTo>
                <a:cubicBezTo>
                  <a:pt x="90266" y="207450"/>
                  <a:pt x="90457" y="180017"/>
                  <a:pt x="91027" y="152584"/>
                </a:cubicBezTo>
                <a:cubicBezTo>
                  <a:pt x="91218" y="136963"/>
                  <a:pt x="90647" y="121150"/>
                  <a:pt x="92361" y="105718"/>
                </a:cubicBezTo>
                <a:cubicBezTo>
                  <a:pt x="94647" y="85336"/>
                  <a:pt x="98078" y="66857"/>
                  <a:pt x="83217" y="47806"/>
                </a:cubicBezTo>
                <a:cubicBezTo>
                  <a:pt x="77453" y="40471"/>
                  <a:pt x="73691" y="32636"/>
                  <a:pt x="71207" y="24480"/>
                </a:cubicBezTo>
                <a:close/>
              </a:path>
            </a:pathLst>
          </a:custGeom>
          <a:noFill/>
          <a:effectLst>
            <a:outerShdw blurRad="381000" dist="152400" dir="10800000" algn="tr"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137" name="Group 136">
            <a:extLst>
              <a:ext uri="{FF2B5EF4-FFF2-40B4-BE49-F238E27FC236}">
                <a16:creationId xmlns:a16="http://schemas.microsoft.com/office/drawing/2014/main" id="{4EA04677-6B2C-40F4-975C-ED91965527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32356" y="0"/>
            <a:ext cx="874718" cy="6857455"/>
            <a:chOff x="5632356" y="0"/>
            <a:chExt cx="874718" cy="6857455"/>
          </a:xfrm>
        </p:grpSpPr>
        <p:sp>
          <p:nvSpPr>
            <p:cNvPr id="138" name="Freeform: Shape 137">
              <a:extLst>
                <a:ext uri="{FF2B5EF4-FFF2-40B4-BE49-F238E27FC236}">
                  <a16:creationId xmlns:a16="http://schemas.microsoft.com/office/drawing/2014/main" id="{3F1ABE2E-F19F-4BD3-B0FA-8A2D8885B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6"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9" name="Freeform: Shape 138">
              <a:extLst>
                <a:ext uri="{FF2B5EF4-FFF2-40B4-BE49-F238E27FC236}">
                  <a16:creationId xmlns:a16="http://schemas.microsoft.com/office/drawing/2014/main" id="{C86D0F14-D449-4833-830D-A382829E2D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264098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407162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1"/>
            <a:ext cx="12485716" cy="6858000"/>
            <a:chOff x="153600" y="-8990"/>
            <a:chExt cx="12576439" cy="6186311"/>
          </a:xfrm>
        </p:grpSpPr>
        <p:sp>
          <p:nvSpPr>
            <p:cNvPr id="3" name="Freeform 3"/>
            <p:cNvSpPr/>
            <p:nvPr/>
          </p:nvSpPr>
          <p:spPr>
            <a:xfrm>
              <a:off x="153600" y="-8990"/>
              <a:ext cx="12576439" cy="6186311"/>
            </a:xfrm>
            <a:custGeom>
              <a:avLst/>
              <a:gdLst/>
              <a:ahLst/>
              <a:cxnLst/>
              <a:rect l="l" t="t" r="r" b="b"/>
              <a:pathLst>
                <a:path w="12576439" h="6186311">
                  <a:moveTo>
                    <a:pt x="0" y="0"/>
                  </a:moveTo>
                  <a:lnTo>
                    <a:pt x="12576439" y="0"/>
                  </a:lnTo>
                  <a:lnTo>
                    <a:pt x="12576439" y="6186311"/>
                  </a:lnTo>
                  <a:lnTo>
                    <a:pt x="0" y="6186311"/>
                  </a:lnTo>
                  <a:close/>
                </a:path>
              </a:pathLst>
            </a:custGeom>
            <a:solidFill>
              <a:srgbClr val="EFAC41"/>
            </a:solidFill>
          </p:spPr>
        </p:sp>
      </p:grpSp>
      <p:pic>
        <p:nvPicPr>
          <p:cNvPr id="4" name="Picture 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97526" y="-80393"/>
            <a:ext cx="12917284" cy="6008820"/>
          </a:xfrm>
          <a:prstGeom prst="rect">
            <a:avLst/>
          </a:prstGeom>
        </p:spPr>
      </p:pic>
      <p:pic>
        <p:nvPicPr>
          <p:cNvPr id="5" name="Picture 5"/>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21074301">
            <a:off x="10942563" y="4902358"/>
            <a:ext cx="1388432" cy="2981714"/>
          </a:xfrm>
          <a:prstGeom prst="rect">
            <a:avLst/>
          </a:prstGeom>
        </p:spPr>
      </p:pic>
      <p:sp>
        <p:nvSpPr>
          <p:cNvPr id="9" name="TextBox 8">
            <a:extLst>
              <a:ext uri="{FF2B5EF4-FFF2-40B4-BE49-F238E27FC236}">
                <a16:creationId xmlns:a16="http://schemas.microsoft.com/office/drawing/2014/main" id="{F9C2EC93-D510-3E4A-B52A-B340CC59C54B}"/>
              </a:ext>
            </a:extLst>
          </p:cNvPr>
          <p:cNvSpPr txBox="1"/>
          <p:nvPr/>
        </p:nvSpPr>
        <p:spPr>
          <a:xfrm>
            <a:off x="615582" y="438788"/>
            <a:ext cx="6384174" cy="1015663"/>
          </a:xfrm>
          <a:prstGeom prst="rect">
            <a:avLst/>
          </a:prstGeom>
          <a:noFill/>
        </p:spPr>
        <p:txBody>
          <a:bodyPr wrap="square">
            <a:spAutoFit/>
          </a:bodyPr>
          <a:lstStyle/>
          <a:p>
            <a:r>
              <a:rPr lang="en-US" sz="6000" dirty="0">
                <a:latin typeface="Impact" panose="020B0806030902050204" pitchFamily="34" charset="0"/>
              </a:rPr>
              <a:t>Key Takeaways</a:t>
            </a:r>
          </a:p>
        </p:txBody>
      </p:sp>
      <p:sp>
        <p:nvSpPr>
          <p:cNvPr id="10" name="Content Placeholder 9">
            <a:extLst>
              <a:ext uri="{FF2B5EF4-FFF2-40B4-BE49-F238E27FC236}">
                <a16:creationId xmlns:a16="http://schemas.microsoft.com/office/drawing/2014/main" id="{0BF03ED2-E347-FE4C-831C-53BB7B8927A7}"/>
              </a:ext>
            </a:extLst>
          </p:cNvPr>
          <p:cNvSpPr>
            <a:spLocks noGrp="1"/>
          </p:cNvSpPr>
          <p:nvPr>
            <p:ph idx="1"/>
          </p:nvPr>
        </p:nvSpPr>
        <p:spPr>
          <a:xfrm>
            <a:off x="615583" y="1745231"/>
            <a:ext cx="9542030" cy="4183196"/>
          </a:xfrm>
        </p:spPr>
        <p:txBody>
          <a:bodyPr/>
          <a:lstStyle/>
          <a:p>
            <a:r>
              <a:rPr lang="en-US" dirty="0"/>
              <a:t>State power is never absolute but always contested</a:t>
            </a:r>
          </a:p>
          <a:p>
            <a:r>
              <a:rPr lang="en-US" dirty="0"/>
              <a:t>Agency is the capacity to exert one’s will and is differentially empowered or constrained by structure, even as human agency creates and maintains social structures</a:t>
            </a:r>
          </a:p>
          <a:p>
            <a:r>
              <a:rPr lang="en-US" dirty="0"/>
              <a:t>Sometimes collective agency against the state manifests as social struggle</a:t>
            </a:r>
          </a:p>
          <a:p>
            <a:endParaRPr lang="en-US" dirty="0"/>
          </a:p>
        </p:txBody>
      </p:sp>
    </p:spTree>
    <p:extLst>
      <p:ext uri="{BB962C8B-B14F-4D97-AF65-F5344CB8AC3E}">
        <p14:creationId xmlns:p14="http://schemas.microsoft.com/office/powerpoint/2010/main" val="85710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DDFD-9D89-EA4D-969D-A0F1AB3A0834}"/>
              </a:ext>
            </a:extLst>
          </p:cNvPr>
          <p:cNvSpPr>
            <a:spLocks noGrp="1"/>
          </p:cNvSpPr>
          <p:nvPr>
            <p:ph type="title"/>
          </p:nvPr>
        </p:nvSpPr>
        <p:spPr/>
        <p:txBody>
          <a:bodyPr>
            <a:normAutofit/>
          </a:bodyPr>
          <a:lstStyle/>
          <a:p>
            <a:r>
              <a:rPr lang="en-US" dirty="0"/>
              <a:t>Big Idea: Agency and Struggle</a:t>
            </a:r>
            <a:endParaRPr lang="en-US"/>
          </a:p>
        </p:txBody>
      </p:sp>
      <p:sp>
        <p:nvSpPr>
          <p:cNvPr id="3" name="Content Placeholder 2">
            <a:extLst>
              <a:ext uri="{FF2B5EF4-FFF2-40B4-BE49-F238E27FC236}">
                <a16:creationId xmlns:a16="http://schemas.microsoft.com/office/drawing/2014/main" id="{D9986A5B-C584-AC46-B91C-02BB4C4F7D2C}"/>
              </a:ext>
            </a:extLst>
          </p:cNvPr>
          <p:cNvSpPr>
            <a:spLocks noGrp="1"/>
          </p:cNvSpPr>
          <p:nvPr>
            <p:ph idx="1"/>
          </p:nvPr>
        </p:nvSpPr>
        <p:spPr/>
        <p:txBody>
          <a:bodyPr>
            <a:normAutofit/>
          </a:bodyPr>
          <a:lstStyle/>
          <a:p>
            <a:pPr marL="0" indent="0">
              <a:buNone/>
            </a:pPr>
            <a:r>
              <a:rPr lang="en-US" dirty="0"/>
              <a:t>Highly unequal and repressive exercises of state violence beget myriad forms of community resistance. The essays in this section explore the ways in which people carve out autonomy, well-being, and organizing power to contest and transform their vulnerabilities. Far from treating marginalized people as mere victims, these pieces demonstrate how everyday agency shapes the world in big and small ways.</a:t>
            </a:r>
          </a:p>
          <a:p>
            <a:endParaRPr lang="en-US" dirty="0"/>
          </a:p>
        </p:txBody>
      </p:sp>
    </p:spTree>
    <p:extLst>
      <p:ext uri="{BB962C8B-B14F-4D97-AF65-F5344CB8AC3E}">
        <p14:creationId xmlns:p14="http://schemas.microsoft.com/office/powerpoint/2010/main" val="406943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4FFD0-397A-9C44-A8AE-599A631B1F37}"/>
              </a:ext>
            </a:extLst>
          </p:cNvPr>
          <p:cNvSpPr>
            <a:spLocks noGrp="1"/>
          </p:cNvSpPr>
          <p:nvPr>
            <p:ph type="title"/>
          </p:nvPr>
        </p:nvSpPr>
        <p:spPr/>
        <p:txBody>
          <a:bodyPr>
            <a:normAutofit/>
          </a:bodyPr>
          <a:lstStyle/>
          <a:p>
            <a:r>
              <a:rPr lang="en-US" dirty="0"/>
              <a:t>Learning Objectives</a:t>
            </a:r>
          </a:p>
        </p:txBody>
      </p:sp>
      <p:graphicFrame>
        <p:nvGraphicFramePr>
          <p:cNvPr id="5" name="Content Placeholder 2">
            <a:extLst>
              <a:ext uri="{FF2B5EF4-FFF2-40B4-BE49-F238E27FC236}">
                <a16:creationId xmlns:a16="http://schemas.microsoft.com/office/drawing/2014/main" id="{BEACBA72-7950-4DBF-9979-0D2E37C13C62}"/>
              </a:ext>
            </a:extLst>
          </p:cNvPr>
          <p:cNvGraphicFramePr>
            <a:graphicFrameLocks noGrp="1"/>
          </p:cNvGraphicFramePr>
          <p:nvPr>
            <p:ph idx="1"/>
            <p:extLst>
              <p:ext uri="{D42A27DB-BD31-4B8C-83A1-F6EECF244321}">
                <p14:modId xmlns:p14="http://schemas.microsoft.com/office/powerpoint/2010/main" val="9842132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7994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3" name="Group 12">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7" name="Freeform: Shape 16">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5" name="Freeform: Shape 14">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B626C1DC-F8BE-8E47-8AD0-74FC259B447D}"/>
              </a:ext>
            </a:extLst>
          </p:cNvPr>
          <p:cNvSpPr>
            <a:spLocks noGrp="1"/>
          </p:cNvSpPr>
          <p:nvPr>
            <p:ph type="title"/>
          </p:nvPr>
        </p:nvSpPr>
        <p:spPr>
          <a:xfrm>
            <a:off x="838199" y="1120676"/>
            <a:ext cx="7021513" cy="2308324"/>
          </a:xfrm>
        </p:spPr>
        <p:txBody>
          <a:bodyPr vert="horz" lIns="91440" tIns="45720" rIns="91440" bIns="45720" rtlCol="0" anchor="b">
            <a:normAutofit/>
          </a:bodyPr>
          <a:lstStyle/>
          <a:p>
            <a:r>
              <a:rPr lang="en-US" sz="7200" kern="1200" dirty="0">
                <a:solidFill>
                  <a:schemeClr val="bg1"/>
                </a:solidFill>
                <a:latin typeface="+mj-lt"/>
                <a:ea typeface="+mj-ea"/>
                <a:cs typeface="+mj-cs"/>
              </a:rPr>
              <a:t>The Essays</a:t>
            </a:r>
          </a:p>
        </p:txBody>
      </p:sp>
      <p:sp>
        <p:nvSpPr>
          <p:cNvPr id="5" name="Text Placeholder 4">
            <a:extLst>
              <a:ext uri="{FF2B5EF4-FFF2-40B4-BE49-F238E27FC236}">
                <a16:creationId xmlns:a16="http://schemas.microsoft.com/office/drawing/2014/main" id="{7984659B-60C6-EF4B-A00F-B871AB9D7CAF}"/>
              </a:ext>
            </a:extLst>
          </p:cNvPr>
          <p:cNvSpPr>
            <a:spLocks noGrp="1"/>
          </p:cNvSpPr>
          <p:nvPr>
            <p:ph type="body" idx="1"/>
          </p:nvPr>
        </p:nvSpPr>
        <p:spPr>
          <a:xfrm>
            <a:off x="835024" y="3809999"/>
            <a:ext cx="7025753" cy="1012778"/>
          </a:xfrm>
        </p:spPr>
        <p:txBody>
          <a:bodyPr vert="horz" lIns="91440" tIns="45720" rIns="91440" bIns="45720" rtlCol="0">
            <a:normAutofit/>
          </a:bodyPr>
          <a:lstStyle/>
          <a:p>
            <a:endParaRPr lang="en-US" sz="2400" kern="1200" dirty="0">
              <a:solidFill>
                <a:schemeClr val="bg1"/>
              </a:solidFill>
              <a:latin typeface="+mn-lt"/>
              <a:ea typeface="+mn-ea"/>
              <a:cs typeface="+mn-cs"/>
            </a:endParaRPr>
          </a:p>
        </p:txBody>
      </p:sp>
    </p:spTree>
    <p:extLst>
      <p:ext uri="{BB962C8B-B14F-4D97-AF65-F5344CB8AC3E}">
        <p14:creationId xmlns:p14="http://schemas.microsoft.com/office/powerpoint/2010/main" val="341192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827088" y="1641752"/>
            <a:ext cx="3527425" cy="4366936"/>
          </a:xfrm>
        </p:spPr>
        <p:txBody>
          <a:bodyPr anchor="t">
            <a:normAutofit/>
          </a:bodyPr>
          <a:lstStyle/>
          <a:p>
            <a:r>
              <a:rPr lang="en-US" sz="4000"/>
              <a:t>Agency and Social Struggle</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idx="1"/>
          </p:nvPr>
        </p:nvSpPr>
        <p:spPr>
          <a:xfrm>
            <a:off x="5222081" y="1641752"/>
            <a:ext cx="5260975" cy="3960000"/>
          </a:xfrm>
        </p:spPr>
        <p:txBody>
          <a:bodyPr>
            <a:normAutofit/>
          </a:bodyPr>
          <a:lstStyle/>
          <a:p>
            <a:r>
              <a:rPr lang="en-US" sz="2400">
                <a:solidFill>
                  <a:schemeClr val="tx1">
                    <a:alpha val="80000"/>
                  </a:schemeClr>
                </a:solidFill>
              </a:rPr>
              <a:t>Key Ideas</a:t>
            </a:r>
          </a:p>
          <a:p>
            <a:pPr lvl="1"/>
            <a:r>
              <a:rPr lang="en-US">
                <a:solidFill>
                  <a:schemeClr val="tx1">
                    <a:alpha val="80000"/>
                  </a:schemeClr>
                </a:solidFill>
              </a:rPr>
              <a:t>Human agency</a:t>
            </a:r>
          </a:p>
          <a:p>
            <a:pPr lvl="2"/>
            <a:r>
              <a:rPr lang="en-US" sz="2400">
                <a:solidFill>
                  <a:schemeClr val="tx1">
                    <a:alpha val="80000"/>
                  </a:schemeClr>
                </a:solidFill>
              </a:rPr>
              <a:t>And structure</a:t>
            </a:r>
          </a:p>
          <a:p>
            <a:pPr lvl="2"/>
            <a:r>
              <a:rPr lang="en-US" sz="2400">
                <a:solidFill>
                  <a:schemeClr val="tx1">
                    <a:alpha val="80000"/>
                  </a:schemeClr>
                </a:solidFill>
              </a:rPr>
              <a:t>And resistance?</a:t>
            </a:r>
          </a:p>
          <a:p>
            <a:pPr lvl="2"/>
            <a:r>
              <a:rPr lang="en-US" sz="2400">
                <a:solidFill>
                  <a:schemeClr val="tx1">
                    <a:alpha val="80000"/>
                  </a:schemeClr>
                </a:solidFill>
              </a:rPr>
              <a:t>Collective agency</a:t>
            </a:r>
          </a:p>
          <a:p>
            <a:pPr lvl="1"/>
            <a:r>
              <a:rPr lang="en-US">
                <a:solidFill>
                  <a:schemeClr val="tx1">
                    <a:alpha val="80000"/>
                  </a:schemeClr>
                </a:solidFill>
              </a:rPr>
              <a:t>Social struggle</a:t>
            </a:r>
          </a:p>
          <a:p>
            <a:pPr lvl="1"/>
            <a:r>
              <a:rPr lang="en-US">
                <a:solidFill>
                  <a:schemeClr val="tx1">
                    <a:alpha val="80000"/>
                  </a:schemeClr>
                </a:solidFill>
              </a:rPr>
              <a:t>Refusal (Simpson)</a:t>
            </a:r>
          </a:p>
          <a:p>
            <a:pPr lvl="1"/>
            <a:endParaRPr lang="en-US">
              <a:solidFill>
                <a:schemeClr val="tx1">
                  <a:alpha val="80000"/>
                </a:schemeClr>
              </a:solidFill>
            </a:endParaRPr>
          </a:p>
        </p:txBody>
      </p:sp>
      <p:grpSp>
        <p:nvGrpSpPr>
          <p:cNvPr id="10" name="Group 9">
            <a:extLst>
              <a:ext uri="{FF2B5EF4-FFF2-40B4-BE49-F238E27FC236}">
                <a16:creationId xmlns:a16="http://schemas.microsoft.com/office/drawing/2014/main" id="{4728F330-19FB-4D39-BD0F-53032ABFEB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11" name="Freeform: Shape 10">
              <a:extLst>
                <a:ext uri="{FF2B5EF4-FFF2-40B4-BE49-F238E27FC236}">
                  <a16:creationId xmlns:a16="http://schemas.microsoft.com/office/drawing/2014/main" id="{30220D63-6F38-42F9-8AAD-3B1363A4F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97B054CB-4DA3-4EDD-B196-A5DDD1E4E6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0236185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838200" y="1641752"/>
            <a:ext cx="4391024" cy="1323439"/>
          </a:xfrm>
        </p:spPr>
        <p:txBody>
          <a:bodyPr vert="horz" lIns="91440" tIns="45720" rIns="91440" bIns="45720" rtlCol="0" anchor="t">
            <a:normAutofit/>
          </a:bodyPr>
          <a:lstStyle/>
          <a:p>
            <a:r>
              <a:rPr lang="en-US" sz="4000">
                <a:solidFill>
                  <a:schemeClr val="bg1"/>
                </a:solidFill>
              </a:rPr>
              <a:t>Saba Mahmood</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838200" y="3146400"/>
            <a:ext cx="4391024" cy="2862288"/>
          </a:xfrm>
        </p:spPr>
        <p:txBody>
          <a:bodyPr vert="horz" lIns="91440" tIns="45720" rIns="91440" bIns="45720" rtlCol="0">
            <a:normAutofit/>
          </a:bodyPr>
          <a:lstStyle/>
          <a:p>
            <a:r>
              <a:rPr lang="en-US" sz="2000">
                <a:solidFill>
                  <a:schemeClr val="bg1">
                    <a:alpha val="80000"/>
                  </a:schemeClr>
                </a:solidFill>
              </a:rPr>
              <a:t>Women’s Islamist movement</a:t>
            </a:r>
          </a:p>
          <a:p>
            <a:pPr lvl="1"/>
            <a:r>
              <a:rPr lang="en-US" sz="2000">
                <a:solidFill>
                  <a:schemeClr val="bg1">
                    <a:alpha val="80000"/>
                  </a:schemeClr>
                </a:solidFill>
              </a:rPr>
              <a:t>Why would people participate in movements that call for their subjugation?</a:t>
            </a:r>
          </a:p>
          <a:p>
            <a:pPr lvl="2"/>
            <a:r>
              <a:rPr lang="en-US">
                <a:solidFill>
                  <a:schemeClr val="bg1">
                    <a:alpha val="80000"/>
                  </a:schemeClr>
                </a:solidFill>
              </a:rPr>
              <a:t>Women for Trump</a:t>
            </a:r>
          </a:p>
          <a:p>
            <a:pPr lvl="1"/>
            <a:r>
              <a:rPr lang="en-US" sz="2000">
                <a:solidFill>
                  <a:schemeClr val="bg1">
                    <a:alpha val="80000"/>
                  </a:schemeClr>
                </a:solidFill>
              </a:rPr>
              <a:t>Agency as resistance?</a:t>
            </a:r>
          </a:p>
          <a:p>
            <a:pPr lvl="2"/>
            <a:r>
              <a:rPr lang="en-US">
                <a:solidFill>
                  <a:schemeClr val="bg1">
                    <a:alpha val="80000"/>
                  </a:schemeClr>
                </a:solidFill>
              </a:rPr>
              <a:t>No, agency can be normative and conservative</a:t>
            </a:r>
          </a:p>
          <a:p>
            <a:pPr lvl="1"/>
            <a:endParaRPr lang="en-US" sz="2000">
              <a:solidFill>
                <a:schemeClr val="bg1">
                  <a:alpha val="80000"/>
                </a:schemeClr>
              </a:solidFill>
            </a:endParaRPr>
          </a:p>
        </p:txBody>
      </p:sp>
      <p:pic>
        <p:nvPicPr>
          <p:cNvPr id="9" name="Picture 2">
            <a:extLst>
              <a:ext uri="{FF2B5EF4-FFF2-40B4-BE49-F238E27FC236}">
                <a16:creationId xmlns:a16="http://schemas.microsoft.com/office/drawing/2014/main" id="{55706F53-7492-C04D-9D9D-3628A564EC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710" b="15031"/>
          <a:stretch/>
        </p:blipFill>
        <p:spPr bwMode="auto">
          <a:xfrm>
            <a:off x="6096000" y="841375"/>
            <a:ext cx="5260975" cy="464502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82" name="Group 81">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83" name="Freeform: Shape 82">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26651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35FA909-3F24-448C-A8BC-7CF77F62F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838200" y="1641752"/>
            <a:ext cx="6140449" cy="1323439"/>
          </a:xfrm>
        </p:spPr>
        <p:txBody>
          <a:bodyPr vert="horz" lIns="91440" tIns="45720" rIns="91440" bIns="45720" rtlCol="0" anchor="t">
            <a:normAutofit/>
          </a:bodyPr>
          <a:lstStyle/>
          <a:p>
            <a:r>
              <a:rPr lang="en-US" sz="4000" dirty="0">
                <a:solidFill>
                  <a:schemeClr val="bg1"/>
                </a:solidFill>
              </a:rPr>
              <a:t>Shalini Shankar</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838200" y="3146400"/>
            <a:ext cx="6140449" cy="2862288"/>
          </a:xfrm>
        </p:spPr>
        <p:txBody>
          <a:bodyPr vert="horz" lIns="91440" tIns="45720" rIns="91440" bIns="45720" rtlCol="0">
            <a:normAutofit/>
          </a:bodyPr>
          <a:lstStyle/>
          <a:p>
            <a:r>
              <a:rPr lang="en-US" sz="1300" dirty="0">
                <a:solidFill>
                  <a:schemeClr val="bg1">
                    <a:alpha val="80000"/>
                  </a:schemeClr>
                </a:solidFill>
              </a:rPr>
              <a:t>Linguistic anthropologist</a:t>
            </a:r>
          </a:p>
          <a:p>
            <a:r>
              <a:rPr lang="en-US" sz="1300" dirty="0">
                <a:solidFill>
                  <a:schemeClr val="bg1">
                    <a:alpha val="80000"/>
                  </a:schemeClr>
                </a:solidFill>
              </a:rPr>
              <a:t>Speaking Like a Model Minority</a:t>
            </a:r>
          </a:p>
          <a:p>
            <a:r>
              <a:rPr lang="en-US" sz="1300" dirty="0">
                <a:solidFill>
                  <a:schemeClr val="bg1">
                    <a:alpha val="80000"/>
                  </a:schemeClr>
                </a:solidFill>
              </a:rPr>
              <a:t>FOB by teens in CA marked by</a:t>
            </a:r>
          </a:p>
          <a:p>
            <a:r>
              <a:rPr lang="en-US" sz="1300" dirty="0">
                <a:solidFill>
                  <a:schemeClr val="bg1">
                    <a:alpha val="80000"/>
                  </a:schemeClr>
                </a:solidFill>
              </a:rPr>
              <a:t>Immigration</a:t>
            </a:r>
          </a:p>
          <a:p>
            <a:r>
              <a:rPr lang="en-US" sz="1300" dirty="0">
                <a:solidFill>
                  <a:schemeClr val="bg1">
                    <a:alpha val="80000"/>
                  </a:schemeClr>
                </a:solidFill>
              </a:rPr>
              <a:t>Ethnicity</a:t>
            </a:r>
          </a:p>
          <a:p>
            <a:r>
              <a:rPr lang="en-US" sz="1300" dirty="0">
                <a:solidFill>
                  <a:schemeClr val="bg1">
                    <a:alpha val="80000"/>
                  </a:schemeClr>
                </a:solidFill>
              </a:rPr>
              <a:t>Class</a:t>
            </a:r>
          </a:p>
          <a:p>
            <a:r>
              <a:rPr lang="en-US" sz="1300" dirty="0">
                <a:solidFill>
                  <a:schemeClr val="bg1">
                    <a:alpha val="80000"/>
                  </a:schemeClr>
                </a:solidFill>
              </a:rPr>
              <a:t>Gender</a:t>
            </a:r>
          </a:p>
          <a:p>
            <a:r>
              <a:rPr lang="en-US" sz="1300" dirty="0">
                <a:solidFill>
                  <a:schemeClr val="bg1">
                    <a:alpha val="80000"/>
                  </a:schemeClr>
                </a:solidFill>
              </a:rPr>
              <a:t>How do they respond?</a:t>
            </a:r>
          </a:p>
          <a:p>
            <a:r>
              <a:rPr lang="en-US" sz="1300" dirty="0">
                <a:solidFill>
                  <a:schemeClr val="bg1">
                    <a:alpha val="80000"/>
                  </a:schemeClr>
                </a:solidFill>
              </a:rPr>
              <a:t>Linguistic play</a:t>
            </a:r>
          </a:p>
        </p:txBody>
      </p:sp>
      <p:pic>
        <p:nvPicPr>
          <p:cNvPr id="3074" name="Picture 2">
            <a:extLst>
              <a:ext uri="{FF2B5EF4-FFF2-40B4-BE49-F238E27FC236}">
                <a16:creationId xmlns:a16="http://schemas.microsoft.com/office/drawing/2014/main" id="{4681080E-1093-DA4B-ADBF-0B6024D2AA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89"/>
          <a:stretch/>
        </p:blipFill>
        <p:spPr bwMode="auto">
          <a:xfrm>
            <a:off x="7668829" y="-1"/>
            <a:ext cx="4543953" cy="6858002"/>
          </a:xfrm>
          <a:custGeom>
            <a:avLst/>
            <a:gdLst/>
            <a:ahLst/>
            <a:cxnLst/>
            <a:rect l="l" t="t" r="r" b="b"/>
            <a:pathLst>
              <a:path w="4543953" h="6858002">
                <a:moveTo>
                  <a:pt x="248638" y="6438981"/>
                </a:moveTo>
                <a:cubicBezTo>
                  <a:pt x="258140" y="6444077"/>
                  <a:pt x="265617" y="6451650"/>
                  <a:pt x="268569" y="6463841"/>
                </a:cubicBezTo>
                <a:lnTo>
                  <a:pt x="268572" y="6463849"/>
                </a:lnTo>
                <a:lnTo>
                  <a:pt x="279556" y="6508052"/>
                </a:lnTo>
                <a:lnTo>
                  <a:pt x="282367" y="6513012"/>
                </a:lnTo>
                <a:lnTo>
                  <a:pt x="284834" y="6521804"/>
                </a:lnTo>
                <a:lnTo>
                  <a:pt x="301172" y="6546195"/>
                </a:lnTo>
                <a:lnTo>
                  <a:pt x="301172" y="6546194"/>
                </a:lnTo>
                <a:lnTo>
                  <a:pt x="282367" y="6513012"/>
                </a:lnTo>
                <a:lnTo>
                  <a:pt x="268572" y="6463849"/>
                </a:lnTo>
                <a:lnTo>
                  <a:pt x="268569" y="6463840"/>
                </a:lnTo>
                <a:close/>
                <a:moveTo>
                  <a:pt x="332842" y="2836172"/>
                </a:moveTo>
                <a:lnTo>
                  <a:pt x="332842" y="2836173"/>
                </a:lnTo>
                <a:cubicBezTo>
                  <a:pt x="336914" y="2839983"/>
                  <a:pt x="340200" y="2844317"/>
                  <a:pt x="341533" y="2848794"/>
                </a:cubicBezTo>
                <a:cubicBezTo>
                  <a:pt x="348200" y="2870416"/>
                  <a:pt x="356392" y="2892181"/>
                  <a:pt x="361441" y="2914328"/>
                </a:cubicBezTo>
                <a:lnTo>
                  <a:pt x="366072" y="2947863"/>
                </a:lnTo>
                <a:lnTo>
                  <a:pt x="362488" y="2982148"/>
                </a:lnTo>
                <a:cubicBezTo>
                  <a:pt x="354392" y="3014153"/>
                  <a:pt x="350582" y="3045777"/>
                  <a:pt x="350796" y="3077401"/>
                </a:cubicBezTo>
                <a:lnTo>
                  <a:pt x="350796" y="3077402"/>
                </a:lnTo>
                <a:lnTo>
                  <a:pt x="350796" y="3077402"/>
                </a:lnTo>
                <a:cubicBezTo>
                  <a:pt x="351010" y="3109026"/>
                  <a:pt x="355249" y="3140650"/>
                  <a:pt x="363250" y="3172655"/>
                </a:cubicBezTo>
                <a:cubicBezTo>
                  <a:pt x="389159" y="3276481"/>
                  <a:pt x="416591" y="3380306"/>
                  <a:pt x="410877" y="3489468"/>
                </a:cubicBezTo>
                <a:cubicBezTo>
                  <a:pt x="409925" y="3507564"/>
                  <a:pt x="421546" y="3529091"/>
                  <a:pt x="432976" y="3544714"/>
                </a:cubicBezTo>
                <a:cubicBezTo>
                  <a:pt x="438406" y="3552191"/>
                  <a:pt x="442585" y="3557716"/>
                  <a:pt x="445520" y="3562321"/>
                </a:cubicBezTo>
                <a:lnTo>
                  <a:pt x="450598" y="3574408"/>
                </a:lnTo>
                <a:lnTo>
                  <a:pt x="448246" y="3587174"/>
                </a:lnTo>
                <a:cubicBezTo>
                  <a:pt x="446228" y="3592232"/>
                  <a:pt x="442978" y="3598435"/>
                  <a:pt x="438500" y="3606817"/>
                </a:cubicBezTo>
                <a:cubicBezTo>
                  <a:pt x="434118" y="3614819"/>
                  <a:pt x="431452" y="3624725"/>
                  <a:pt x="424974" y="3630632"/>
                </a:cubicBezTo>
                <a:cubicBezTo>
                  <a:pt x="408496" y="3645682"/>
                  <a:pt x="402257" y="3662494"/>
                  <a:pt x="400733" y="3680163"/>
                </a:cubicBezTo>
                <a:lnTo>
                  <a:pt x="400733" y="3680164"/>
                </a:lnTo>
                <a:lnTo>
                  <a:pt x="400733" y="3680164"/>
                </a:lnTo>
                <a:lnTo>
                  <a:pt x="404781" y="3734838"/>
                </a:lnTo>
                <a:lnTo>
                  <a:pt x="404399" y="3754652"/>
                </a:lnTo>
                <a:cubicBezTo>
                  <a:pt x="398399" y="3767130"/>
                  <a:pt x="396447" y="3778655"/>
                  <a:pt x="398042" y="3789776"/>
                </a:cubicBezTo>
                <a:lnTo>
                  <a:pt x="398042" y="3789776"/>
                </a:lnTo>
                <a:lnTo>
                  <a:pt x="398042" y="3789777"/>
                </a:lnTo>
                <a:cubicBezTo>
                  <a:pt x="399638" y="3800897"/>
                  <a:pt x="404781" y="3811614"/>
                  <a:pt x="412973" y="3822473"/>
                </a:cubicBezTo>
                <a:lnTo>
                  <a:pt x="427308" y="3852620"/>
                </a:lnTo>
                <a:lnTo>
                  <a:pt x="426528" y="3868764"/>
                </a:lnTo>
                <a:cubicBezTo>
                  <a:pt x="425070" y="3874229"/>
                  <a:pt x="422307" y="3879766"/>
                  <a:pt x="417925" y="3885338"/>
                </a:cubicBezTo>
                <a:cubicBezTo>
                  <a:pt x="398494" y="3910104"/>
                  <a:pt x="388302" y="3935727"/>
                  <a:pt x="386040" y="3962159"/>
                </a:cubicBezTo>
                <a:lnTo>
                  <a:pt x="386040" y="3962160"/>
                </a:lnTo>
                <a:lnTo>
                  <a:pt x="386040" y="3962160"/>
                </a:lnTo>
                <a:cubicBezTo>
                  <a:pt x="383778" y="3988593"/>
                  <a:pt x="389446" y="4015835"/>
                  <a:pt x="401733" y="4043840"/>
                </a:cubicBezTo>
                <a:lnTo>
                  <a:pt x="416855" y="4103826"/>
                </a:lnTo>
                <a:lnTo>
                  <a:pt x="414887" y="4134256"/>
                </a:lnTo>
                <a:cubicBezTo>
                  <a:pt x="413045" y="4144498"/>
                  <a:pt x="409973" y="4154857"/>
                  <a:pt x="405543" y="4165383"/>
                </a:cubicBezTo>
                <a:cubicBezTo>
                  <a:pt x="402114" y="4173480"/>
                  <a:pt x="401543" y="4182767"/>
                  <a:pt x="401638" y="4192387"/>
                </a:cubicBezTo>
                <a:lnTo>
                  <a:pt x="401638" y="4192388"/>
                </a:lnTo>
                <a:lnTo>
                  <a:pt x="401638" y="4192388"/>
                </a:lnTo>
                <a:lnTo>
                  <a:pt x="401733" y="4221391"/>
                </a:lnTo>
                <a:lnTo>
                  <a:pt x="396017" y="4253014"/>
                </a:lnTo>
                <a:cubicBezTo>
                  <a:pt x="383824" y="4277401"/>
                  <a:pt x="368204" y="4300070"/>
                  <a:pt x="356201" y="4324645"/>
                </a:cubicBezTo>
                <a:cubicBezTo>
                  <a:pt x="350487" y="4336457"/>
                  <a:pt x="347439" y="4350554"/>
                  <a:pt x="347247" y="4363890"/>
                </a:cubicBezTo>
                <a:lnTo>
                  <a:pt x="347247" y="4363891"/>
                </a:lnTo>
                <a:lnTo>
                  <a:pt x="347247" y="4363891"/>
                </a:lnTo>
                <a:cubicBezTo>
                  <a:pt x="346295" y="4403326"/>
                  <a:pt x="346295" y="4442762"/>
                  <a:pt x="348009" y="4482005"/>
                </a:cubicBezTo>
                <a:cubicBezTo>
                  <a:pt x="350677" y="4546777"/>
                  <a:pt x="351249" y="4612501"/>
                  <a:pt x="408019" y="4659175"/>
                </a:cubicBezTo>
                <a:cubicBezTo>
                  <a:pt x="412591" y="4662987"/>
                  <a:pt x="415259" y="4671177"/>
                  <a:pt x="416021" y="4677656"/>
                </a:cubicBezTo>
                <a:cubicBezTo>
                  <a:pt x="419640" y="4707565"/>
                  <a:pt x="420022" y="4738236"/>
                  <a:pt x="425928" y="4767765"/>
                </a:cubicBezTo>
                <a:lnTo>
                  <a:pt x="427237" y="4800483"/>
                </a:lnTo>
                <a:lnTo>
                  <a:pt x="412401" y="4828916"/>
                </a:lnTo>
                <a:cubicBezTo>
                  <a:pt x="395828" y="4846490"/>
                  <a:pt x="384397" y="4866958"/>
                  <a:pt x="382691" y="4889275"/>
                </a:cubicBezTo>
                <a:lnTo>
                  <a:pt x="382691" y="4889275"/>
                </a:lnTo>
                <a:lnTo>
                  <a:pt x="382691" y="4889276"/>
                </a:lnTo>
                <a:cubicBezTo>
                  <a:pt x="382122" y="4896714"/>
                  <a:pt x="382634" y="4904358"/>
                  <a:pt x="384396" y="4912169"/>
                </a:cubicBezTo>
                <a:lnTo>
                  <a:pt x="385799" y="4933805"/>
                </a:lnTo>
                <a:lnTo>
                  <a:pt x="381039" y="4952673"/>
                </a:lnTo>
                <a:cubicBezTo>
                  <a:pt x="376253" y="4964604"/>
                  <a:pt x="368680" y="4975511"/>
                  <a:pt x="360964" y="4987037"/>
                </a:cubicBezTo>
                <a:cubicBezTo>
                  <a:pt x="349725" y="5003801"/>
                  <a:pt x="335627" y="5022852"/>
                  <a:pt x="334485" y="5041521"/>
                </a:cubicBezTo>
                <a:cubicBezTo>
                  <a:pt x="332628" y="5073241"/>
                  <a:pt x="310088" y="5101639"/>
                  <a:pt x="308337" y="5133224"/>
                </a:cubicBezTo>
                <a:lnTo>
                  <a:pt x="308337" y="5133225"/>
                </a:lnTo>
                <a:lnTo>
                  <a:pt x="308337" y="5133225"/>
                </a:lnTo>
                <a:lnTo>
                  <a:pt x="315052" y="5166114"/>
                </a:lnTo>
                <a:lnTo>
                  <a:pt x="314362" y="5172090"/>
                </a:lnTo>
                <a:cubicBezTo>
                  <a:pt x="313481" y="5174400"/>
                  <a:pt x="312290" y="5176876"/>
                  <a:pt x="311814" y="5179067"/>
                </a:cubicBezTo>
                <a:lnTo>
                  <a:pt x="311814" y="5179068"/>
                </a:lnTo>
                <a:lnTo>
                  <a:pt x="311814" y="5179068"/>
                </a:lnTo>
                <a:cubicBezTo>
                  <a:pt x="304574" y="5214122"/>
                  <a:pt x="311624" y="5247079"/>
                  <a:pt x="335437" y="5272797"/>
                </a:cubicBezTo>
                <a:cubicBezTo>
                  <a:pt x="350964" y="5289657"/>
                  <a:pt x="359489" y="5307422"/>
                  <a:pt x="362870" y="5326163"/>
                </a:cubicBezTo>
                <a:lnTo>
                  <a:pt x="364317" y="5355014"/>
                </a:lnTo>
                <a:lnTo>
                  <a:pt x="359440" y="5385384"/>
                </a:lnTo>
                <a:cubicBezTo>
                  <a:pt x="356201" y="5398721"/>
                  <a:pt x="353915" y="5412057"/>
                  <a:pt x="351249" y="5425582"/>
                </a:cubicBezTo>
                <a:cubicBezTo>
                  <a:pt x="347439" y="5443870"/>
                  <a:pt x="343437" y="5462351"/>
                  <a:pt x="339627" y="5480637"/>
                </a:cubicBezTo>
                <a:cubicBezTo>
                  <a:pt x="337722" y="5489497"/>
                  <a:pt x="335151" y="5498832"/>
                  <a:pt x="335103" y="5507667"/>
                </a:cubicBezTo>
                <a:lnTo>
                  <a:pt x="335103" y="5507668"/>
                </a:lnTo>
                <a:lnTo>
                  <a:pt x="335103" y="5507668"/>
                </a:lnTo>
                <a:cubicBezTo>
                  <a:pt x="335056" y="5516503"/>
                  <a:pt x="337532" y="5524837"/>
                  <a:pt x="345723" y="5531694"/>
                </a:cubicBezTo>
                <a:lnTo>
                  <a:pt x="355869" y="5547578"/>
                </a:lnTo>
                <a:lnTo>
                  <a:pt x="346295" y="5562746"/>
                </a:lnTo>
                <a:cubicBezTo>
                  <a:pt x="303622" y="5600467"/>
                  <a:pt x="276951" y="5646189"/>
                  <a:pt x="275047" y="5704483"/>
                </a:cubicBezTo>
                <a:cubicBezTo>
                  <a:pt x="274665" y="5716485"/>
                  <a:pt x="271999" y="5728678"/>
                  <a:pt x="269141" y="5740488"/>
                </a:cubicBezTo>
                <a:cubicBezTo>
                  <a:pt x="267426" y="5747728"/>
                  <a:pt x="265520" y="5756493"/>
                  <a:pt x="260376" y="5760873"/>
                </a:cubicBezTo>
                <a:cubicBezTo>
                  <a:pt x="221133" y="5794974"/>
                  <a:pt x="193890" y="5837457"/>
                  <a:pt x="171981" y="5883751"/>
                </a:cubicBezTo>
                <a:cubicBezTo>
                  <a:pt x="164171" y="5900323"/>
                  <a:pt x="156361" y="5918042"/>
                  <a:pt x="154075" y="5935949"/>
                </a:cubicBezTo>
                <a:lnTo>
                  <a:pt x="154075" y="5935950"/>
                </a:lnTo>
                <a:lnTo>
                  <a:pt x="154075" y="5935950"/>
                </a:lnTo>
                <a:cubicBezTo>
                  <a:pt x="151789" y="5954618"/>
                  <a:pt x="155599" y="5974241"/>
                  <a:pt x="157695" y="5993292"/>
                </a:cubicBezTo>
                <a:cubicBezTo>
                  <a:pt x="158837" y="6004532"/>
                  <a:pt x="158647" y="6017486"/>
                  <a:pt x="164171" y="6026441"/>
                </a:cubicBezTo>
                <a:cubicBezTo>
                  <a:pt x="181508" y="6054826"/>
                  <a:pt x="200176" y="6082259"/>
                  <a:pt x="220371" y="6108739"/>
                </a:cubicBezTo>
                <a:lnTo>
                  <a:pt x="234064" y="6133315"/>
                </a:lnTo>
                <a:lnTo>
                  <a:pt x="230364" y="6143190"/>
                </a:lnTo>
                <a:cubicBezTo>
                  <a:pt x="227813" y="6146732"/>
                  <a:pt x="223895" y="6150697"/>
                  <a:pt x="218465" y="6155602"/>
                </a:cubicBezTo>
                <a:cubicBezTo>
                  <a:pt x="196176" y="6175797"/>
                  <a:pt x="184556" y="6200944"/>
                  <a:pt x="179794" y="6228756"/>
                </a:cubicBezTo>
                <a:cubicBezTo>
                  <a:pt x="172363" y="6272764"/>
                  <a:pt x="166077" y="6317151"/>
                  <a:pt x="162457" y="6361539"/>
                </a:cubicBezTo>
                <a:lnTo>
                  <a:pt x="162457" y="6361540"/>
                </a:lnTo>
                <a:lnTo>
                  <a:pt x="162457" y="6361540"/>
                </a:lnTo>
                <a:lnTo>
                  <a:pt x="162684" y="6365557"/>
                </a:lnTo>
                <a:lnTo>
                  <a:pt x="163946" y="6387910"/>
                </a:lnTo>
                <a:lnTo>
                  <a:pt x="166047" y="6392243"/>
                </a:lnTo>
                <a:lnTo>
                  <a:pt x="173364" y="6407333"/>
                </a:lnTo>
                <a:lnTo>
                  <a:pt x="173364" y="6407332"/>
                </a:lnTo>
                <a:lnTo>
                  <a:pt x="166047" y="6392243"/>
                </a:lnTo>
                <a:lnTo>
                  <a:pt x="163946" y="6387910"/>
                </a:lnTo>
                <a:lnTo>
                  <a:pt x="162684" y="6365557"/>
                </a:lnTo>
                <a:lnTo>
                  <a:pt x="162457" y="6361540"/>
                </a:lnTo>
                <a:lnTo>
                  <a:pt x="179794" y="6228757"/>
                </a:lnTo>
                <a:cubicBezTo>
                  <a:pt x="184556" y="6200945"/>
                  <a:pt x="196176" y="6175798"/>
                  <a:pt x="218465" y="6155603"/>
                </a:cubicBezTo>
                <a:cubicBezTo>
                  <a:pt x="229325" y="6145793"/>
                  <a:pt x="234135" y="6139745"/>
                  <a:pt x="234064" y="6133315"/>
                </a:cubicBezTo>
                <a:lnTo>
                  <a:pt x="234064" y="6133315"/>
                </a:lnTo>
                <a:lnTo>
                  <a:pt x="234064" y="6133314"/>
                </a:lnTo>
                <a:cubicBezTo>
                  <a:pt x="233993" y="6126884"/>
                  <a:pt x="229039" y="6120074"/>
                  <a:pt x="220371" y="6108738"/>
                </a:cubicBezTo>
                <a:cubicBezTo>
                  <a:pt x="200176" y="6082258"/>
                  <a:pt x="181508" y="6054825"/>
                  <a:pt x="164171" y="6026440"/>
                </a:cubicBezTo>
                <a:cubicBezTo>
                  <a:pt x="158647" y="6017485"/>
                  <a:pt x="158837" y="6004531"/>
                  <a:pt x="157695" y="5993291"/>
                </a:cubicBezTo>
                <a:cubicBezTo>
                  <a:pt x="156647" y="5983766"/>
                  <a:pt x="155171" y="5974097"/>
                  <a:pt x="154242" y="5964477"/>
                </a:cubicBezTo>
                <a:lnTo>
                  <a:pt x="154075" y="5935950"/>
                </a:lnTo>
                <a:lnTo>
                  <a:pt x="160957" y="5909351"/>
                </a:lnTo>
                <a:cubicBezTo>
                  <a:pt x="164171" y="5900611"/>
                  <a:pt x="168076" y="5892038"/>
                  <a:pt x="171981" y="5883752"/>
                </a:cubicBezTo>
                <a:cubicBezTo>
                  <a:pt x="193890" y="5837458"/>
                  <a:pt x="221133" y="5794975"/>
                  <a:pt x="260376" y="5760874"/>
                </a:cubicBezTo>
                <a:cubicBezTo>
                  <a:pt x="265520" y="5756494"/>
                  <a:pt x="267426" y="5747729"/>
                  <a:pt x="269141" y="5740489"/>
                </a:cubicBezTo>
                <a:cubicBezTo>
                  <a:pt x="271999" y="5728679"/>
                  <a:pt x="274665" y="5716486"/>
                  <a:pt x="275047" y="5704484"/>
                </a:cubicBezTo>
                <a:cubicBezTo>
                  <a:pt x="276951" y="5646190"/>
                  <a:pt x="303622" y="5600468"/>
                  <a:pt x="346295" y="5562747"/>
                </a:cubicBezTo>
                <a:cubicBezTo>
                  <a:pt x="352392" y="5557318"/>
                  <a:pt x="355774" y="5552508"/>
                  <a:pt x="355869" y="5547579"/>
                </a:cubicBezTo>
                <a:lnTo>
                  <a:pt x="355869" y="5547578"/>
                </a:lnTo>
                <a:lnTo>
                  <a:pt x="355869" y="5547578"/>
                </a:lnTo>
                <a:cubicBezTo>
                  <a:pt x="355964" y="5542649"/>
                  <a:pt x="352773" y="5537600"/>
                  <a:pt x="345723" y="5531693"/>
                </a:cubicBezTo>
                <a:cubicBezTo>
                  <a:pt x="341628" y="5528265"/>
                  <a:pt x="338961" y="5524467"/>
                  <a:pt x="337324" y="5520422"/>
                </a:cubicBezTo>
                <a:lnTo>
                  <a:pt x="335103" y="5507668"/>
                </a:lnTo>
                <a:lnTo>
                  <a:pt x="339627" y="5480638"/>
                </a:lnTo>
                <a:cubicBezTo>
                  <a:pt x="343437" y="5462352"/>
                  <a:pt x="347439" y="5443871"/>
                  <a:pt x="351249" y="5425583"/>
                </a:cubicBezTo>
                <a:cubicBezTo>
                  <a:pt x="353915" y="5412058"/>
                  <a:pt x="356201" y="5398722"/>
                  <a:pt x="359440" y="5385385"/>
                </a:cubicBezTo>
                <a:cubicBezTo>
                  <a:pt x="361965" y="5375003"/>
                  <a:pt x="363668" y="5364883"/>
                  <a:pt x="364317" y="5355015"/>
                </a:cubicBezTo>
                <a:lnTo>
                  <a:pt x="364317" y="5355014"/>
                </a:lnTo>
                <a:lnTo>
                  <a:pt x="364317" y="5355014"/>
                </a:lnTo>
                <a:cubicBezTo>
                  <a:pt x="366264" y="5325412"/>
                  <a:pt x="358727" y="5298086"/>
                  <a:pt x="335437" y="5272796"/>
                </a:cubicBezTo>
                <a:cubicBezTo>
                  <a:pt x="323531" y="5259937"/>
                  <a:pt x="315815" y="5245269"/>
                  <a:pt x="311981" y="5229433"/>
                </a:cubicBezTo>
                <a:lnTo>
                  <a:pt x="311814" y="5179068"/>
                </a:lnTo>
                <a:lnTo>
                  <a:pt x="314362" y="5172091"/>
                </a:lnTo>
                <a:cubicBezTo>
                  <a:pt x="315243" y="5169781"/>
                  <a:pt x="315814" y="5167638"/>
                  <a:pt x="315052" y="5166114"/>
                </a:cubicBezTo>
                <a:lnTo>
                  <a:pt x="315052" y="5166114"/>
                </a:lnTo>
                <a:lnTo>
                  <a:pt x="315052" y="5166113"/>
                </a:lnTo>
                <a:lnTo>
                  <a:pt x="308337" y="5133225"/>
                </a:lnTo>
                <a:lnTo>
                  <a:pt x="315482" y="5102461"/>
                </a:lnTo>
                <a:cubicBezTo>
                  <a:pt x="322817" y="5082339"/>
                  <a:pt x="333247" y="5062669"/>
                  <a:pt x="334485" y="5041522"/>
                </a:cubicBezTo>
                <a:cubicBezTo>
                  <a:pt x="335627" y="5022853"/>
                  <a:pt x="349725" y="5003802"/>
                  <a:pt x="360964" y="4987038"/>
                </a:cubicBezTo>
                <a:cubicBezTo>
                  <a:pt x="372538" y="4969748"/>
                  <a:pt x="383790" y="4953853"/>
                  <a:pt x="385799" y="4933805"/>
                </a:cubicBezTo>
                <a:lnTo>
                  <a:pt x="385799" y="4933805"/>
                </a:lnTo>
                <a:lnTo>
                  <a:pt x="385799" y="4933805"/>
                </a:lnTo>
                <a:cubicBezTo>
                  <a:pt x="386468" y="4927122"/>
                  <a:pt x="386111" y="4919979"/>
                  <a:pt x="384396" y="4912168"/>
                </a:cubicBezTo>
                <a:lnTo>
                  <a:pt x="382691" y="4889275"/>
                </a:lnTo>
                <a:lnTo>
                  <a:pt x="387469" y="4867614"/>
                </a:lnTo>
                <a:cubicBezTo>
                  <a:pt x="392589" y="4853636"/>
                  <a:pt x="401352" y="4840633"/>
                  <a:pt x="412401" y="4828917"/>
                </a:cubicBezTo>
                <a:cubicBezTo>
                  <a:pt x="420784" y="4819964"/>
                  <a:pt x="425356" y="4810581"/>
                  <a:pt x="427237" y="4800484"/>
                </a:cubicBezTo>
                <a:lnTo>
                  <a:pt x="427237" y="4800483"/>
                </a:lnTo>
                <a:lnTo>
                  <a:pt x="427237" y="4800483"/>
                </a:lnTo>
                <a:cubicBezTo>
                  <a:pt x="429119" y="4790386"/>
                  <a:pt x="428309" y="4779575"/>
                  <a:pt x="425928" y="4767764"/>
                </a:cubicBezTo>
                <a:cubicBezTo>
                  <a:pt x="420022" y="4738235"/>
                  <a:pt x="419640" y="4707564"/>
                  <a:pt x="416021" y="4677655"/>
                </a:cubicBezTo>
                <a:cubicBezTo>
                  <a:pt x="415259" y="4671176"/>
                  <a:pt x="412591" y="4662986"/>
                  <a:pt x="408019" y="4659174"/>
                </a:cubicBezTo>
                <a:cubicBezTo>
                  <a:pt x="351249" y="4612500"/>
                  <a:pt x="350677" y="4546776"/>
                  <a:pt x="348009" y="4482004"/>
                </a:cubicBezTo>
                <a:lnTo>
                  <a:pt x="347247" y="4363891"/>
                </a:lnTo>
                <a:lnTo>
                  <a:pt x="356201" y="4324646"/>
                </a:lnTo>
                <a:cubicBezTo>
                  <a:pt x="368204" y="4300071"/>
                  <a:pt x="383824" y="4277402"/>
                  <a:pt x="396017" y="4253015"/>
                </a:cubicBezTo>
                <a:cubicBezTo>
                  <a:pt x="400781" y="4243873"/>
                  <a:pt x="400971" y="4232061"/>
                  <a:pt x="401733" y="4221392"/>
                </a:cubicBezTo>
                <a:lnTo>
                  <a:pt x="401733" y="4221391"/>
                </a:lnTo>
                <a:lnTo>
                  <a:pt x="401733" y="4221391"/>
                </a:lnTo>
                <a:lnTo>
                  <a:pt x="401638" y="4192388"/>
                </a:lnTo>
                <a:lnTo>
                  <a:pt x="405543" y="4165384"/>
                </a:lnTo>
                <a:cubicBezTo>
                  <a:pt x="414402" y="4144333"/>
                  <a:pt x="417831" y="4123948"/>
                  <a:pt x="416855" y="4103826"/>
                </a:cubicBezTo>
                <a:lnTo>
                  <a:pt x="416855" y="4103826"/>
                </a:lnTo>
                <a:lnTo>
                  <a:pt x="416855" y="4103825"/>
                </a:lnTo>
                <a:cubicBezTo>
                  <a:pt x="415879" y="4083702"/>
                  <a:pt x="410497" y="4063842"/>
                  <a:pt x="401733" y="4043839"/>
                </a:cubicBezTo>
                <a:cubicBezTo>
                  <a:pt x="395590" y="4029837"/>
                  <a:pt x="391101" y="4016025"/>
                  <a:pt x="388431" y="4002410"/>
                </a:cubicBezTo>
                <a:lnTo>
                  <a:pt x="386040" y="3962160"/>
                </a:lnTo>
                <a:lnTo>
                  <a:pt x="395544" y="3923125"/>
                </a:lnTo>
                <a:cubicBezTo>
                  <a:pt x="400804" y="3910319"/>
                  <a:pt x="408210" y="3897722"/>
                  <a:pt x="417925" y="3885339"/>
                </a:cubicBezTo>
                <a:cubicBezTo>
                  <a:pt x="426689" y="3874195"/>
                  <a:pt x="428975" y="3863193"/>
                  <a:pt x="427308" y="3852620"/>
                </a:cubicBezTo>
                <a:lnTo>
                  <a:pt x="427308" y="3852620"/>
                </a:lnTo>
                <a:lnTo>
                  <a:pt x="427308" y="3852619"/>
                </a:lnTo>
                <a:cubicBezTo>
                  <a:pt x="425642" y="3842046"/>
                  <a:pt x="420022" y="3831902"/>
                  <a:pt x="412973" y="3822472"/>
                </a:cubicBezTo>
                <a:lnTo>
                  <a:pt x="398042" y="3789776"/>
                </a:lnTo>
                <a:lnTo>
                  <a:pt x="404399" y="3754653"/>
                </a:lnTo>
                <a:cubicBezTo>
                  <a:pt x="407067" y="3749126"/>
                  <a:pt x="405733" y="3741316"/>
                  <a:pt x="404781" y="3734838"/>
                </a:cubicBezTo>
                <a:lnTo>
                  <a:pt x="404781" y="3734838"/>
                </a:lnTo>
                <a:lnTo>
                  <a:pt x="404781" y="3734837"/>
                </a:lnTo>
                <a:lnTo>
                  <a:pt x="400733" y="3680164"/>
                </a:lnTo>
                <a:lnTo>
                  <a:pt x="407246" y="3654416"/>
                </a:lnTo>
                <a:cubicBezTo>
                  <a:pt x="411056" y="3646123"/>
                  <a:pt x="416735" y="3638158"/>
                  <a:pt x="424974" y="3630633"/>
                </a:cubicBezTo>
                <a:cubicBezTo>
                  <a:pt x="431452" y="3624726"/>
                  <a:pt x="434118" y="3614820"/>
                  <a:pt x="438500" y="3606818"/>
                </a:cubicBezTo>
                <a:cubicBezTo>
                  <a:pt x="447455" y="3590054"/>
                  <a:pt x="451503" y="3582005"/>
                  <a:pt x="450598" y="3574409"/>
                </a:cubicBezTo>
                <a:lnTo>
                  <a:pt x="450598" y="3574408"/>
                </a:lnTo>
                <a:lnTo>
                  <a:pt x="450598" y="3574408"/>
                </a:lnTo>
                <a:cubicBezTo>
                  <a:pt x="449693" y="3566811"/>
                  <a:pt x="443835" y="3559668"/>
                  <a:pt x="432976" y="3544713"/>
                </a:cubicBezTo>
                <a:cubicBezTo>
                  <a:pt x="421546" y="3529090"/>
                  <a:pt x="409925" y="3507563"/>
                  <a:pt x="410877" y="3489467"/>
                </a:cubicBezTo>
                <a:cubicBezTo>
                  <a:pt x="416591" y="3380305"/>
                  <a:pt x="389159" y="3276480"/>
                  <a:pt x="363250" y="3172654"/>
                </a:cubicBezTo>
                <a:lnTo>
                  <a:pt x="350796" y="3077402"/>
                </a:lnTo>
                <a:lnTo>
                  <a:pt x="362488" y="2982149"/>
                </a:lnTo>
                <a:cubicBezTo>
                  <a:pt x="365441" y="2970576"/>
                  <a:pt x="366442" y="2959157"/>
                  <a:pt x="366072" y="2947863"/>
                </a:cubicBezTo>
                <a:lnTo>
                  <a:pt x="366072" y="2947863"/>
                </a:lnTo>
                <a:lnTo>
                  <a:pt x="366072" y="2947862"/>
                </a:lnTo>
                <a:cubicBezTo>
                  <a:pt x="364965" y="2913982"/>
                  <a:pt x="351534" y="2881226"/>
                  <a:pt x="341533" y="2848793"/>
                </a:cubicBezTo>
                <a:close/>
                <a:moveTo>
                  <a:pt x="817328" y="1508458"/>
                </a:moveTo>
                <a:lnTo>
                  <a:pt x="845421" y="1596213"/>
                </a:lnTo>
                <a:cubicBezTo>
                  <a:pt x="847898" y="1604978"/>
                  <a:pt x="846373" y="1615836"/>
                  <a:pt x="843517" y="1624980"/>
                </a:cubicBezTo>
                <a:cubicBezTo>
                  <a:pt x="833801" y="1656223"/>
                  <a:pt x="809415" y="1676036"/>
                  <a:pt x="786935" y="1697753"/>
                </a:cubicBezTo>
                <a:cubicBezTo>
                  <a:pt x="777029" y="1707279"/>
                  <a:pt x="769981" y="1720423"/>
                  <a:pt x="764267" y="1733188"/>
                </a:cubicBezTo>
                <a:cubicBezTo>
                  <a:pt x="749595" y="1766335"/>
                  <a:pt x="736452" y="1800246"/>
                  <a:pt x="722546" y="1833775"/>
                </a:cubicBezTo>
                <a:cubicBezTo>
                  <a:pt x="721212" y="1837013"/>
                  <a:pt x="717783" y="1839679"/>
                  <a:pt x="714925" y="1842158"/>
                </a:cubicBezTo>
                <a:cubicBezTo>
                  <a:pt x="684824" y="1866922"/>
                  <a:pt x="654535" y="1891497"/>
                  <a:pt x="624434" y="1916454"/>
                </a:cubicBezTo>
                <a:cubicBezTo>
                  <a:pt x="618720" y="1921216"/>
                  <a:pt x="614528" y="1928076"/>
                  <a:pt x="609004" y="1933219"/>
                </a:cubicBezTo>
                <a:cubicBezTo>
                  <a:pt x="601384" y="1940459"/>
                  <a:pt x="594143" y="1949603"/>
                  <a:pt x="584999" y="1953413"/>
                </a:cubicBezTo>
                <a:cubicBezTo>
                  <a:pt x="556234" y="1965224"/>
                  <a:pt x="543850" y="1987894"/>
                  <a:pt x="538516" y="2016469"/>
                </a:cubicBezTo>
                <a:cubicBezTo>
                  <a:pt x="533563" y="2042570"/>
                  <a:pt x="529371" y="2068669"/>
                  <a:pt x="523657" y="2094578"/>
                </a:cubicBezTo>
                <a:cubicBezTo>
                  <a:pt x="516799" y="2126201"/>
                  <a:pt x="509369" y="2157636"/>
                  <a:pt x="500986" y="2188879"/>
                </a:cubicBezTo>
                <a:cubicBezTo>
                  <a:pt x="497366" y="2202404"/>
                  <a:pt x="493176" y="2216692"/>
                  <a:pt x="485746" y="2228314"/>
                </a:cubicBezTo>
                <a:cubicBezTo>
                  <a:pt x="465171" y="2260890"/>
                  <a:pt x="451265" y="2295753"/>
                  <a:pt x="456789" y="2334044"/>
                </a:cubicBezTo>
                <a:cubicBezTo>
                  <a:pt x="461171" y="2364715"/>
                  <a:pt x="449931" y="2390434"/>
                  <a:pt x="432404" y="2409485"/>
                </a:cubicBezTo>
                <a:cubicBezTo>
                  <a:pt x="416497" y="2426822"/>
                  <a:pt x="410353" y="2444777"/>
                  <a:pt x="409472" y="2463017"/>
                </a:cubicBezTo>
                <a:lnTo>
                  <a:pt x="409472" y="2463018"/>
                </a:lnTo>
                <a:lnTo>
                  <a:pt x="409472" y="2463018"/>
                </a:lnTo>
                <a:cubicBezTo>
                  <a:pt x="408591" y="2481259"/>
                  <a:pt x="412972" y="2499786"/>
                  <a:pt x="418115" y="2518265"/>
                </a:cubicBezTo>
                <a:lnTo>
                  <a:pt x="421759" y="2545007"/>
                </a:lnTo>
                <a:lnTo>
                  <a:pt x="417545" y="2571034"/>
                </a:lnTo>
                <a:cubicBezTo>
                  <a:pt x="405543" y="2612945"/>
                  <a:pt x="372966" y="2640950"/>
                  <a:pt x="344391" y="2668001"/>
                </a:cubicBezTo>
                <a:cubicBezTo>
                  <a:pt x="320006" y="2691054"/>
                  <a:pt x="306290" y="2716963"/>
                  <a:pt x="296001" y="2745348"/>
                </a:cubicBezTo>
                <a:lnTo>
                  <a:pt x="296001" y="2745352"/>
                </a:lnTo>
                <a:lnTo>
                  <a:pt x="289670" y="2770758"/>
                </a:lnTo>
                <a:lnTo>
                  <a:pt x="290080" y="2778006"/>
                </a:lnTo>
                <a:lnTo>
                  <a:pt x="289301" y="2782305"/>
                </a:lnTo>
                <a:lnTo>
                  <a:pt x="290501" y="2785440"/>
                </a:lnTo>
                <a:lnTo>
                  <a:pt x="290929" y="2793023"/>
                </a:lnTo>
                <a:lnTo>
                  <a:pt x="300579" y="2811780"/>
                </a:lnTo>
                <a:lnTo>
                  <a:pt x="300582" y="2811787"/>
                </a:lnTo>
                <a:lnTo>
                  <a:pt x="300583" y="2811787"/>
                </a:lnTo>
                <a:lnTo>
                  <a:pt x="300579" y="2811780"/>
                </a:lnTo>
                <a:lnTo>
                  <a:pt x="290501" y="2785440"/>
                </a:lnTo>
                <a:lnTo>
                  <a:pt x="290080" y="2778006"/>
                </a:lnTo>
                <a:lnTo>
                  <a:pt x="296001" y="2745352"/>
                </a:lnTo>
                <a:lnTo>
                  <a:pt x="296001" y="2745349"/>
                </a:lnTo>
                <a:cubicBezTo>
                  <a:pt x="306290" y="2716964"/>
                  <a:pt x="320006" y="2691055"/>
                  <a:pt x="344391" y="2668002"/>
                </a:cubicBezTo>
                <a:cubicBezTo>
                  <a:pt x="372966" y="2640951"/>
                  <a:pt x="405543" y="2612946"/>
                  <a:pt x="417545" y="2571035"/>
                </a:cubicBezTo>
                <a:cubicBezTo>
                  <a:pt x="420117" y="2561986"/>
                  <a:pt x="421593" y="2553556"/>
                  <a:pt x="421760" y="2545007"/>
                </a:cubicBezTo>
                <a:lnTo>
                  <a:pt x="421759" y="2545007"/>
                </a:lnTo>
                <a:lnTo>
                  <a:pt x="421760" y="2545006"/>
                </a:lnTo>
                <a:cubicBezTo>
                  <a:pt x="421926" y="2536457"/>
                  <a:pt x="420783" y="2527790"/>
                  <a:pt x="418115" y="2518264"/>
                </a:cubicBezTo>
                <a:cubicBezTo>
                  <a:pt x="415544" y="2509025"/>
                  <a:pt x="413163" y="2499773"/>
                  <a:pt x="411535" y="2490551"/>
                </a:cubicBezTo>
                <a:lnTo>
                  <a:pt x="409472" y="2463018"/>
                </a:lnTo>
                <a:lnTo>
                  <a:pt x="415303" y="2435913"/>
                </a:lnTo>
                <a:cubicBezTo>
                  <a:pt x="418938" y="2426977"/>
                  <a:pt x="424451" y="2418154"/>
                  <a:pt x="432404" y="2409486"/>
                </a:cubicBezTo>
                <a:cubicBezTo>
                  <a:pt x="449931" y="2390435"/>
                  <a:pt x="461171" y="2364716"/>
                  <a:pt x="456789" y="2334045"/>
                </a:cubicBezTo>
                <a:cubicBezTo>
                  <a:pt x="451265" y="2295754"/>
                  <a:pt x="465171" y="2260891"/>
                  <a:pt x="485746" y="2228315"/>
                </a:cubicBezTo>
                <a:cubicBezTo>
                  <a:pt x="493176" y="2216693"/>
                  <a:pt x="497366" y="2202405"/>
                  <a:pt x="500986" y="2188880"/>
                </a:cubicBezTo>
                <a:cubicBezTo>
                  <a:pt x="509369" y="2157637"/>
                  <a:pt x="516799" y="2126202"/>
                  <a:pt x="523657" y="2094579"/>
                </a:cubicBezTo>
                <a:cubicBezTo>
                  <a:pt x="529371" y="2068670"/>
                  <a:pt x="533563" y="2042571"/>
                  <a:pt x="538516" y="2016470"/>
                </a:cubicBezTo>
                <a:cubicBezTo>
                  <a:pt x="543850" y="1987895"/>
                  <a:pt x="556234" y="1965225"/>
                  <a:pt x="584999" y="1953414"/>
                </a:cubicBezTo>
                <a:cubicBezTo>
                  <a:pt x="594143" y="1949604"/>
                  <a:pt x="601384" y="1940460"/>
                  <a:pt x="609004" y="1933220"/>
                </a:cubicBezTo>
                <a:cubicBezTo>
                  <a:pt x="614528" y="1928077"/>
                  <a:pt x="618720" y="1921217"/>
                  <a:pt x="624434" y="1916455"/>
                </a:cubicBezTo>
                <a:cubicBezTo>
                  <a:pt x="654535" y="1891498"/>
                  <a:pt x="684824" y="1866923"/>
                  <a:pt x="714925" y="1842159"/>
                </a:cubicBezTo>
                <a:cubicBezTo>
                  <a:pt x="717783" y="1839680"/>
                  <a:pt x="721212" y="1837014"/>
                  <a:pt x="722546" y="1833776"/>
                </a:cubicBezTo>
                <a:cubicBezTo>
                  <a:pt x="736452" y="1800247"/>
                  <a:pt x="749596" y="1766336"/>
                  <a:pt x="764267" y="1733189"/>
                </a:cubicBezTo>
                <a:cubicBezTo>
                  <a:pt x="769981" y="1720424"/>
                  <a:pt x="777029" y="1707280"/>
                  <a:pt x="786936" y="1697754"/>
                </a:cubicBezTo>
                <a:cubicBezTo>
                  <a:pt x="809416" y="1676037"/>
                  <a:pt x="833801" y="1656224"/>
                  <a:pt x="843517" y="1624981"/>
                </a:cubicBezTo>
                <a:cubicBezTo>
                  <a:pt x="846374" y="1615837"/>
                  <a:pt x="847899" y="1604979"/>
                  <a:pt x="845422" y="1596214"/>
                </a:cubicBezTo>
                <a:close/>
                <a:moveTo>
                  <a:pt x="792926" y="1453958"/>
                </a:moveTo>
                <a:lnTo>
                  <a:pt x="798723" y="1459073"/>
                </a:lnTo>
                <a:lnTo>
                  <a:pt x="807941" y="1481572"/>
                </a:lnTo>
                <a:lnTo>
                  <a:pt x="798724" y="1459074"/>
                </a:lnTo>
                <a:lnTo>
                  <a:pt x="798723" y="1459073"/>
                </a:lnTo>
                <a:lnTo>
                  <a:pt x="798723" y="1459073"/>
                </a:lnTo>
                <a:close/>
                <a:moveTo>
                  <a:pt x="779530" y="1268758"/>
                </a:moveTo>
                <a:lnTo>
                  <a:pt x="774363" y="1286069"/>
                </a:lnTo>
                <a:cubicBezTo>
                  <a:pt x="759789" y="1306930"/>
                  <a:pt x="753550" y="1328552"/>
                  <a:pt x="752025" y="1350627"/>
                </a:cubicBezTo>
                <a:lnTo>
                  <a:pt x="757620" y="1413840"/>
                </a:lnTo>
                <a:lnTo>
                  <a:pt x="752026" y="1350628"/>
                </a:lnTo>
                <a:cubicBezTo>
                  <a:pt x="753550" y="1328553"/>
                  <a:pt x="759790" y="1306930"/>
                  <a:pt x="774363" y="1286070"/>
                </a:cubicBezTo>
                <a:cubicBezTo>
                  <a:pt x="777506" y="1281689"/>
                  <a:pt x="779078" y="1275402"/>
                  <a:pt x="779530" y="1268758"/>
                </a:cubicBezTo>
                <a:close/>
                <a:moveTo>
                  <a:pt x="837801" y="773035"/>
                </a:moveTo>
                <a:lnTo>
                  <a:pt x="829801" y="854379"/>
                </a:lnTo>
                <a:cubicBezTo>
                  <a:pt x="827515" y="878956"/>
                  <a:pt x="826753" y="903722"/>
                  <a:pt x="798747" y="915343"/>
                </a:cubicBezTo>
                <a:cubicBezTo>
                  <a:pt x="794365" y="917059"/>
                  <a:pt x="791127" y="922773"/>
                  <a:pt x="788269" y="927155"/>
                </a:cubicBezTo>
                <a:cubicBezTo>
                  <a:pt x="744261" y="994785"/>
                  <a:pt x="745405" y="1030980"/>
                  <a:pt x="791889" y="1097087"/>
                </a:cubicBezTo>
                <a:cubicBezTo>
                  <a:pt x="796651" y="1103945"/>
                  <a:pt x="800081" y="1118613"/>
                  <a:pt x="796271" y="1123185"/>
                </a:cubicBezTo>
                <a:cubicBezTo>
                  <a:pt x="780459" y="1142617"/>
                  <a:pt x="773411" y="1162954"/>
                  <a:pt x="771553" y="1184029"/>
                </a:cubicBezTo>
                <a:cubicBezTo>
                  <a:pt x="773411" y="1162954"/>
                  <a:pt x="780460" y="1142618"/>
                  <a:pt x="796272" y="1123186"/>
                </a:cubicBezTo>
                <a:cubicBezTo>
                  <a:pt x="800082" y="1118614"/>
                  <a:pt x="796652" y="1103946"/>
                  <a:pt x="791890" y="1097088"/>
                </a:cubicBezTo>
                <a:cubicBezTo>
                  <a:pt x="745406" y="1030981"/>
                  <a:pt x="744262" y="994786"/>
                  <a:pt x="788270" y="927156"/>
                </a:cubicBezTo>
                <a:cubicBezTo>
                  <a:pt x="791128" y="922774"/>
                  <a:pt x="794366" y="917060"/>
                  <a:pt x="798748" y="915344"/>
                </a:cubicBezTo>
                <a:cubicBezTo>
                  <a:pt x="826753" y="903723"/>
                  <a:pt x="827515" y="878957"/>
                  <a:pt x="829801" y="854380"/>
                </a:cubicBezTo>
                <a:cubicBezTo>
                  <a:pt x="832277" y="827330"/>
                  <a:pt x="835515" y="800277"/>
                  <a:pt x="837801" y="773036"/>
                </a:cubicBezTo>
                <a:close/>
                <a:moveTo>
                  <a:pt x="782400" y="517851"/>
                </a:moveTo>
                <a:lnTo>
                  <a:pt x="791317" y="556047"/>
                </a:lnTo>
                <a:cubicBezTo>
                  <a:pt x="793413" y="564048"/>
                  <a:pt x="798937" y="572622"/>
                  <a:pt x="797795" y="580050"/>
                </a:cubicBezTo>
                <a:cubicBezTo>
                  <a:pt x="794461" y="601578"/>
                  <a:pt x="796890" y="622201"/>
                  <a:pt x="801176" y="642537"/>
                </a:cubicBezTo>
                <a:lnTo>
                  <a:pt x="813700" y="694928"/>
                </a:lnTo>
                <a:lnTo>
                  <a:pt x="801177" y="642538"/>
                </a:lnTo>
                <a:cubicBezTo>
                  <a:pt x="796891" y="622201"/>
                  <a:pt x="794462" y="601579"/>
                  <a:pt x="797796" y="580051"/>
                </a:cubicBezTo>
                <a:cubicBezTo>
                  <a:pt x="798938" y="572623"/>
                  <a:pt x="793414" y="564049"/>
                  <a:pt x="791318" y="556048"/>
                </a:cubicBezTo>
                <a:close/>
                <a:moveTo>
                  <a:pt x="769105" y="298169"/>
                </a:moveTo>
                <a:lnTo>
                  <a:pt x="783887" y="313533"/>
                </a:lnTo>
                <a:lnTo>
                  <a:pt x="786245" y="324058"/>
                </a:lnTo>
                <a:cubicBezTo>
                  <a:pt x="786031" y="328964"/>
                  <a:pt x="785126" y="334584"/>
                  <a:pt x="784459" y="338870"/>
                </a:cubicBezTo>
                <a:cubicBezTo>
                  <a:pt x="781601" y="357921"/>
                  <a:pt x="774363" y="376781"/>
                  <a:pt x="774553" y="395640"/>
                </a:cubicBezTo>
                <a:lnTo>
                  <a:pt x="778363" y="367328"/>
                </a:lnTo>
                <a:cubicBezTo>
                  <a:pt x="780506" y="357874"/>
                  <a:pt x="783031" y="348396"/>
                  <a:pt x="784460" y="338871"/>
                </a:cubicBezTo>
                <a:cubicBezTo>
                  <a:pt x="785794" y="330299"/>
                  <a:pt x="788080" y="316390"/>
                  <a:pt x="783888" y="313534"/>
                </a:cubicBezTo>
                <a:lnTo>
                  <a:pt x="783887" y="313533"/>
                </a:lnTo>
                <a:lnTo>
                  <a:pt x="783887" y="313533"/>
                </a:lnTo>
                <a:close/>
                <a:moveTo>
                  <a:pt x="761560" y="281568"/>
                </a:moveTo>
                <a:lnTo>
                  <a:pt x="766454" y="295415"/>
                </a:lnTo>
                <a:lnTo>
                  <a:pt x="766455" y="295415"/>
                </a:lnTo>
                <a:close/>
                <a:moveTo>
                  <a:pt x="774880" y="24486"/>
                </a:moveTo>
                <a:lnTo>
                  <a:pt x="777142" y="74129"/>
                </a:lnTo>
                <a:cubicBezTo>
                  <a:pt x="775758" y="100174"/>
                  <a:pt x="771253" y="125876"/>
                  <a:pt x="767023" y="151569"/>
                </a:cubicBezTo>
                <a:lnTo>
                  <a:pt x="766824" y="153388"/>
                </a:lnTo>
                <a:lnTo>
                  <a:pt x="763010" y="177271"/>
                </a:lnTo>
                <a:lnTo>
                  <a:pt x="758551" y="228944"/>
                </a:lnTo>
                <a:lnTo>
                  <a:pt x="758551" y="228948"/>
                </a:lnTo>
                <a:lnTo>
                  <a:pt x="758551" y="228949"/>
                </a:lnTo>
                <a:lnTo>
                  <a:pt x="758551" y="228944"/>
                </a:lnTo>
                <a:lnTo>
                  <a:pt x="766824" y="153388"/>
                </a:lnTo>
                <a:lnTo>
                  <a:pt x="771220" y="125861"/>
                </a:lnTo>
                <a:cubicBezTo>
                  <a:pt x="773910" y="108703"/>
                  <a:pt x="776220" y="91492"/>
                  <a:pt x="777143" y="74129"/>
                </a:cubicBezTo>
                <a:close/>
                <a:moveTo>
                  <a:pt x="313353" y="0"/>
                </a:moveTo>
                <a:lnTo>
                  <a:pt x="777461" y="0"/>
                </a:lnTo>
                <a:lnTo>
                  <a:pt x="774743" y="21486"/>
                </a:lnTo>
                <a:lnTo>
                  <a:pt x="777461" y="1"/>
                </a:lnTo>
                <a:lnTo>
                  <a:pt x="4543953" y="2"/>
                </a:lnTo>
                <a:lnTo>
                  <a:pt x="4543953" y="6858002"/>
                </a:lnTo>
                <a:lnTo>
                  <a:pt x="284400" y="6858002"/>
                </a:lnTo>
                <a:lnTo>
                  <a:pt x="284400" y="6858001"/>
                </a:lnTo>
                <a:lnTo>
                  <a:pt x="284400" y="6858001"/>
                </a:lnTo>
                <a:lnTo>
                  <a:pt x="278237" y="6812064"/>
                </a:lnTo>
                <a:lnTo>
                  <a:pt x="283011" y="6776800"/>
                </a:lnTo>
                <a:cubicBezTo>
                  <a:pt x="286107" y="6765164"/>
                  <a:pt x="290857" y="6753698"/>
                  <a:pt x="297715" y="6742553"/>
                </a:cubicBezTo>
                <a:cubicBezTo>
                  <a:pt x="306003" y="6729219"/>
                  <a:pt x="311147" y="6716169"/>
                  <a:pt x="311551" y="6702977"/>
                </a:cubicBezTo>
                <a:lnTo>
                  <a:pt x="311551" y="6702976"/>
                </a:lnTo>
                <a:lnTo>
                  <a:pt x="311551" y="6702976"/>
                </a:lnTo>
                <a:cubicBezTo>
                  <a:pt x="311956" y="6689783"/>
                  <a:pt x="307622" y="6676448"/>
                  <a:pt x="296953" y="6662541"/>
                </a:cubicBezTo>
                <a:cubicBezTo>
                  <a:pt x="293286" y="6657825"/>
                  <a:pt x="290989" y="6651967"/>
                  <a:pt x="289870" y="6645552"/>
                </a:cubicBezTo>
                <a:lnTo>
                  <a:pt x="289858" y="6625225"/>
                </a:lnTo>
                <a:lnTo>
                  <a:pt x="306480" y="6588626"/>
                </a:lnTo>
                <a:cubicBezTo>
                  <a:pt x="312576" y="6582147"/>
                  <a:pt x="318672" y="6575479"/>
                  <a:pt x="328959" y="6564621"/>
                </a:cubicBezTo>
                <a:lnTo>
                  <a:pt x="328959" y="6564620"/>
                </a:lnTo>
                <a:lnTo>
                  <a:pt x="306480" y="6588625"/>
                </a:lnTo>
                <a:cubicBezTo>
                  <a:pt x="298003" y="6597578"/>
                  <a:pt x="291954" y="6611342"/>
                  <a:pt x="289858" y="6625224"/>
                </a:cubicBezTo>
                <a:lnTo>
                  <a:pt x="289858" y="6625225"/>
                </a:lnTo>
                <a:lnTo>
                  <a:pt x="289858" y="6625225"/>
                </a:lnTo>
                <a:cubicBezTo>
                  <a:pt x="287762" y="6639108"/>
                  <a:pt x="289619" y="6653111"/>
                  <a:pt x="296953" y="6662542"/>
                </a:cubicBezTo>
                <a:cubicBezTo>
                  <a:pt x="302288" y="6669496"/>
                  <a:pt x="306038" y="6676306"/>
                  <a:pt x="308405" y="6683027"/>
                </a:cubicBezTo>
                <a:lnTo>
                  <a:pt x="311551" y="6702976"/>
                </a:lnTo>
                <a:lnTo>
                  <a:pt x="297715" y="6742552"/>
                </a:lnTo>
                <a:cubicBezTo>
                  <a:pt x="283999" y="6764841"/>
                  <a:pt x="278713" y="6788417"/>
                  <a:pt x="278237" y="6812063"/>
                </a:cubicBezTo>
                <a:lnTo>
                  <a:pt x="278237" y="6812064"/>
                </a:lnTo>
                <a:lnTo>
                  <a:pt x="278237" y="6812064"/>
                </a:lnTo>
                <a:lnTo>
                  <a:pt x="284400" y="6858001"/>
                </a:lnTo>
                <a:lnTo>
                  <a:pt x="112147" y="6858001"/>
                </a:lnTo>
                <a:lnTo>
                  <a:pt x="102447" y="6815516"/>
                </a:lnTo>
                <a:cubicBezTo>
                  <a:pt x="96923" y="6793035"/>
                  <a:pt x="87016" y="6771319"/>
                  <a:pt x="83396" y="6748458"/>
                </a:cubicBezTo>
                <a:cubicBezTo>
                  <a:pt x="74824" y="6694164"/>
                  <a:pt x="68728" y="6639488"/>
                  <a:pt x="61870" y="6584812"/>
                </a:cubicBezTo>
                <a:cubicBezTo>
                  <a:pt x="54821" y="6528424"/>
                  <a:pt x="47391" y="6472225"/>
                  <a:pt x="41105" y="6415833"/>
                </a:cubicBezTo>
                <a:cubicBezTo>
                  <a:pt x="37865" y="6384972"/>
                  <a:pt x="37295" y="6353919"/>
                  <a:pt x="34247" y="6323058"/>
                </a:cubicBezTo>
                <a:cubicBezTo>
                  <a:pt x="31579" y="6296005"/>
                  <a:pt x="26626" y="6269144"/>
                  <a:pt x="23386" y="6242093"/>
                </a:cubicBezTo>
                <a:cubicBezTo>
                  <a:pt x="20720" y="6218660"/>
                  <a:pt x="19196" y="6195037"/>
                  <a:pt x="16528" y="6171605"/>
                </a:cubicBezTo>
                <a:cubicBezTo>
                  <a:pt x="12148" y="6134075"/>
                  <a:pt x="7194" y="6096736"/>
                  <a:pt x="2622" y="6059397"/>
                </a:cubicBezTo>
                <a:lnTo>
                  <a:pt x="0" y="6041769"/>
                </a:lnTo>
                <a:lnTo>
                  <a:pt x="0" y="6000937"/>
                </a:lnTo>
                <a:lnTo>
                  <a:pt x="3670" y="5957595"/>
                </a:lnTo>
                <a:lnTo>
                  <a:pt x="0" y="5912511"/>
                </a:lnTo>
                <a:lnTo>
                  <a:pt x="0" y="5886401"/>
                </a:lnTo>
                <a:lnTo>
                  <a:pt x="1098" y="5864318"/>
                </a:lnTo>
                <a:cubicBezTo>
                  <a:pt x="7576" y="5839361"/>
                  <a:pt x="16720" y="5815169"/>
                  <a:pt x="24720" y="5790592"/>
                </a:cubicBezTo>
                <a:cubicBezTo>
                  <a:pt x="25672" y="5787924"/>
                  <a:pt x="25864" y="5784686"/>
                  <a:pt x="26434" y="5781830"/>
                </a:cubicBezTo>
                <a:cubicBezTo>
                  <a:pt x="29675" y="5765635"/>
                  <a:pt x="32913" y="5749634"/>
                  <a:pt x="35771" y="5733440"/>
                </a:cubicBezTo>
                <a:cubicBezTo>
                  <a:pt x="37295" y="5724678"/>
                  <a:pt x="37485" y="5715723"/>
                  <a:pt x="38819" y="5706959"/>
                </a:cubicBezTo>
                <a:cubicBezTo>
                  <a:pt x="44153" y="5673050"/>
                  <a:pt x="35199" y="5635711"/>
                  <a:pt x="58250" y="5606372"/>
                </a:cubicBezTo>
                <a:cubicBezTo>
                  <a:pt x="73110" y="5587321"/>
                  <a:pt x="69680" y="5568842"/>
                  <a:pt x="67394" y="5548460"/>
                </a:cubicBezTo>
                <a:cubicBezTo>
                  <a:pt x="65680" y="5533027"/>
                  <a:pt x="66252" y="5517215"/>
                  <a:pt x="66060" y="5501594"/>
                </a:cubicBezTo>
                <a:cubicBezTo>
                  <a:pt x="65490" y="5474161"/>
                  <a:pt x="65298" y="5446728"/>
                  <a:pt x="64346" y="5419295"/>
                </a:cubicBezTo>
                <a:cubicBezTo>
                  <a:pt x="63966" y="5410531"/>
                  <a:pt x="59202" y="5401579"/>
                  <a:pt x="59964" y="5393005"/>
                </a:cubicBezTo>
                <a:cubicBezTo>
                  <a:pt x="63584" y="5353379"/>
                  <a:pt x="69300" y="5313754"/>
                  <a:pt x="72538" y="5274129"/>
                </a:cubicBezTo>
                <a:cubicBezTo>
                  <a:pt x="74442" y="5251650"/>
                  <a:pt x="70824" y="5228597"/>
                  <a:pt x="73490" y="5206308"/>
                </a:cubicBezTo>
                <a:cubicBezTo>
                  <a:pt x="76538" y="5180591"/>
                  <a:pt x="84348" y="5155445"/>
                  <a:pt x="89113" y="5129916"/>
                </a:cubicBezTo>
                <a:cubicBezTo>
                  <a:pt x="90445" y="5122867"/>
                  <a:pt x="88731" y="5115057"/>
                  <a:pt x="88351" y="5107627"/>
                </a:cubicBezTo>
                <a:cubicBezTo>
                  <a:pt x="87968" y="5099245"/>
                  <a:pt x="87206" y="5091052"/>
                  <a:pt x="87016" y="5082670"/>
                </a:cubicBezTo>
                <a:cubicBezTo>
                  <a:pt x="86634" y="5057141"/>
                  <a:pt x="87206" y="5031614"/>
                  <a:pt x="85872" y="5006086"/>
                </a:cubicBezTo>
                <a:cubicBezTo>
                  <a:pt x="85110" y="4990465"/>
                  <a:pt x="77300" y="4974082"/>
                  <a:pt x="80158" y="4959602"/>
                </a:cubicBezTo>
                <a:cubicBezTo>
                  <a:pt x="85682" y="4930075"/>
                  <a:pt x="73300" y="4900546"/>
                  <a:pt x="83586" y="4871019"/>
                </a:cubicBezTo>
                <a:cubicBezTo>
                  <a:pt x="86634" y="4861873"/>
                  <a:pt x="79014" y="4849300"/>
                  <a:pt x="78634" y="4838250"/>
                </a:cubicBezTo>
                <a:cubicBezTo>
                  <a:pt x="77682" y="4810627"/>
                  <a:pt x="77872" y="4783004"/>
                  <a:pt x="78062" y="4755381"/>
                </a:cubicBezTo>
                <a:cubicBezTo>
                  <a:pt x="78252" y="4730614"/>
                  <a:pt x="75586" y="4704895"/>
                  <a:pt x="80920" y="4681083"/>
                </a:cubicBezTo>
                <a:cubicBezTo>
                  <a:pt x="86634" y="4656126"/>
                  <a:pt x="85872" y="4633647"/>
                  <a:pt x="79396" y="4609452"/>
                </a:cubicBezTo>
                <a:cubicBezTo>
                  <a:pt x="75014" y="4592878"/>
                  <a:pt x="74442" y="4575351"/>
                  <a:pt x="73110" y="4558207"/>
                </a:cubicBezTo>
                <a:cubicBezTo>
                  <a:pt x="71586" y="4539728"/>
                  <a:pt x="75586" y="4519343"/>
                  <a:pt x="69300" y="4502579"/>
                </a:cubicBezTo>
                <a:cubicBezTo>
                  <a:pt x="50629" y="4452665"/>
                  <a:pt x="46629" y="4401419"/>
                  <a:pt x="46629" y="4349222"/>
                </a:cubicBezTo>
                <a:cubicBezTo>
                  <a:pt x="46629" y="4339695"/>
                  <a:pt x="49295" y="4329979"/>
                  <a:pt x="52153" y="4320837"/>
                </a:cubicBezTo>
                <a:cubicBezTo>
                  <a:pt x="69300" y="4267493"/>
                  <a:pt x="67776" y="4213961"/>
                  <a:pt x="57297" y="4159667"/>
                </a:cubicBezTo>
                <a:cubicBezTo>
                  <a:pt x="55011" y="4148427"/>
                  <a:pt x="54629" y="4135854"/>
                  <a:pt x="56915" y="4124614"/>
                </a:cubicBezTo>
                <a:cubicBezTo>
                  <a:pt x="63584" y="4092989"/>
                  <a:pt x="74634" y="4062318"/>
                  <a:pt x="79396" y="4030503"/>
                </a:cubicBezTo>
                <a:cubicBezTo>
                  <a:pt x="87206" y="3977925"/>
                  <a:pt x="60918" y="3932394"/>
                  <a:pt x="43771" y="3885338"/>
                </a:cubicBezTo>
                <a:cubicBezTo>
                  <a:pt x="31627" y="3851761"/>
                  <a:pt x="8016" y="3821935"/>
                  <a:pt x="426" y="3786777"/>
                </a:cubicBezTo>
                <a:lnTo>
                  <a:pt x="0" y="3773897"/>
                </a:lnTo>
                <a:lnTo>
                  <a:pt x="0" y="3393882"/>
                </a:lnTo>
                <a:lnTo>
                  <a:pt x="11838" y="3359516"/>
                </a:lnTo>
                <a:cubicBezTo>
                  <a:pt x="14434" y="3346205"/>
                  <a:pt x="14910" y="3332774"/>
                  <a:pt x="12910" y="3318771"/>
                </a:cubicBezTo>
                <a:cubicBezTo>
                  <a:pt x="12243" y="3314104"/>
                  <a:pt x="9909" y="3308770"/>
                  <a:pt x="6718" y="3304079"/>
                </a:cubicBezTo>
                <a:lnTo>
                  <a:pt x="0" y="3297657"/>
                </a:lnTo>
                <a:lnTo>
                  <a:pt x="0" y="3207867"/>
                </a:lnTo>
                <a:lnTo>
                  <a:pt x="15553" y="3186771"/>
                </a:lnTo>
                <a:cubicBezTo>
                  <a:pt x="28483" y="3162329"/>
                  <a:pt x="30484" y="3134647"/>
                  <a:pt x="36341" y="3107500"/>
                </a:cubicBezTo>
                <a:cubicBezTo>
                  <a:pt x="41105" y="3085403"/>
                  <a:pt x="41295" y="3064827"/>
                  <a:pt x="38057" y="3042728"/>
                </a:cubicBezTo>
                <a:cubicBezTo>
                  <a:pt x="30817" y="2994722"/>
                  <a:pt x="41105" y="2948047"/>
                  <a:pt x="54249" y="2901943"/>
                </a:cubicBezTo>
                <a:cubicBezTo>
                  <a:pt x="63012" y="2871462"/>
                  <a:pt x="68346" y="2840219"/>
                  <a:pt x="77300" y="2809930"/>
                </a:cubicBezTo>
                <a:cubicBezTo>
                  <a:pt x="84158" y="2787259"/>
                  <a:pt x="92351" y="2764590"/>
                  <a:pt x="103399" y="2743826"/>
                </a:cubicBezTo>
                <a:cubicBezTo>
                  <a:pt x="119594" y="2713723"/>
                  <a:pt x="143978" y="2687436"/>
                  <a:pt x="137500" y="2649143"/>
                </a:cubicBezTo>
                <a:cubicBezTo>
                  <a:pt x="131786" y="2615421"/>
                  <a:pt x="143786" y="2584942"/>
                  <a:pt x="155217" y="2554079"/>
                </a:cubicBezTo>
                <a:cubicBezTo>
                  <a:pt x="163599" y="2531409"/>
                  <a:pt x="172173" y="2508742"/>
                  <a:pt x="177507" y="2485307"/>
                </a:cubicBezTo>
                <a:cubicBezTo>
                  <a:pt x="183794" y="2457492"/>
                  <a:pt x="181126" y="2426059"/>
                  <a:pt x="192748" y="2401292"/>
                </a:cubicBezTo>
                <a:cubicBezTo>
                  <a:pt x="204940" y="2375383"/>
                  <a:pt x="196748" y="2353859"/>
                  <a:pt x="193318" y="2330806"/>
                </a:cubicBezTo>
                <a:cubicBezTo>
                  <a:pt x="187984" y="2294039"/>
                  <a:pt x="178077" y="2257459"/>
                  <a:pt x="190652" y="2220312"/>
                </a:cubicBezTo>
                <a:cubicBezTo>
                  <a:pt x="205892" y="2175163"/>
                  <a:pt x="222275" y="2130393"/>
                  <a:pt x="236753" y="2085054"/>
                </a:cubicBezTo>
                <a:cubicBezTo>
                  <a:pt x="242280" y="2067525"/>
                  <a:pt x="244566" y="2048668"/>
                  <a:pt x="247042" y="2030378"/>
                </a:cubicBezTo>
                <a:cubicBezTo>
                  <a:pt x="249138" y="2013043"/>
                  <a:pt x="243804" y="1992279"/>
                  <a:pt x="251804" y="1978940"/>
                </a:cubicBezTo>
                <a:cubicBezTo>
                  <a:pt x="272379" y="1944649"/>
                  <a:pt x="282475" y="1909408"/>
                  <a:pt x="282475" y="1869780"/>
                </a:cubicBezTo>
                <a:cubicBezTo>
                  <a:pt x="282475" y="1854920"/>
                  <a:pt x="291049" y="1840441"/>
                  <a:pt x="292573" y="1825393"/>
                </a:cubicBezTo>
                <a:cubicBezTo>
                  <a:pt x="294477" y="1804816"/>
                  <a:pt x="299622" y="1781194"/>
                  <a:pt x="292381" y="1763287"/>
                </a:cubicBezTo>
                <a:cubicBezTo>
                  <a:pt x="275237" y="1721185"/>
                  <a:pt x="289525" y="1687086"/>
                  <a:pt x="306480" y="1650317"/>
                </a:cubicBezTo>
                <a:cubicBezTo>
                  <a:pt x="323244" y="1614120"/>
                  <a:pt x="336579" y="1576019"/>
                  <a:pt x="347629" y="1537537"/>
                </a:cubicBezTo>
                <a:cubicBezTo>
                  <a:pt x="351629" y="1523059"/>
                  <a:pt x="344961" y="1505724"/>
                  <a:pt x="343629" y="1489720"/>
                </a:cubicBezTo>
                <a:cubicBezTo>
                  <a:pt x="343247" y="1484004"/>
                  <a:pt x="342675" y="1477717"/>
                  <a:pt x="344581" y="1472575"/>
                </a:cubicBezTo>
                <a:cubicBezTo>
                  <a:pt x="362870" y="1422854"/>
                  <a:pt x="376776" y="1372368"/>
                  <a:pt x="367252" y="1318456"/>
                </a:cubicBezTo>
                <a:cubicBezTo>
                  <a:pt x="366298" y="1313504"/>
                  <a:pt x="368394" y="1307978"/>
                  <a:pt x="369728" y="1303024"/>
                </a:cubicBezTo>
                <a:cubicBezTo>
                  <a:pt x="376586" y="1278829"/>
                  <a:pt x="387444" y="1255206"/>
                  <a:pt x="389921" y="1230633"/>
                </a:cubicBezTo>
                <a:cubicBezTo>
                  <a:pt x="396017" y="1170051"/>
                  <a:pt x="398495" y="1109091"/>
                  <a:pt x="402495" y="1048125"/>
                </a:cubicBezTo>
                <a:cubicBezTo>
                  <a:pt x="402685" y="1044315"/>
                  <a:pt x="402685" y="1040315"/>
                  <a:pt x="404019" y="1036887"/>
                </a:cubicBezTo>
                <a:cubicBezTo>
                  <a:pt x="412211" y="1014406"/>
                  <a:pt x="409543" y="994785"/>
                  <a:pt x="393923" y="975733"/>
                </a:cubicBezTo>
                <a:cubicBezTo>
                  <a:pt x="387064" y="967350"/>
                  <a:pt x="383444" y="955920"/>
                  <a:pt x="379634" y="945444"/>
                </a:cubicBezTo>
                <a:cubicBezTo>
                  <a:pt x="373918" y="930011"/>
                  <a:pt x="368394" y="914200"/>
                  <a:pt x="364774" y="898198"/>
                </a:cubicBezTo>
                <a:cubicBezTo>
                  <a:pt x="361346" y="882384"/>
                  <a:pt x="356583" y="865430"/>
                  <a:pt x="359250" y="850189"/>
                </a:cubicBezTo>
                <a:cubicBezTo>
                  <a:pt x="364012" y="822756"/>
                  <a:pt x="374680" y="796655"/>
                  <a:pt x="381730" y="769605"/>
                </a:cubicBezTo>
                <a:cubicBezTo>
                  <a:pt x="384206" y="760270"/>
                  <a:pt x="383824" y="749982"/>
                  <a:pt x="384016" y="740268"/>
                </a:cubicBezTo>
                <a:cubicBezTo>
                  <a:pt x="384586" y="717977"/>
                  <a:pt x="379062" y="695116"/>
                  <a:pt x="394875" y="674923"/>
                </a:cubicBezTo>
                <a:cubicBezTo>
                  <a:pt x="409733" y="656255"/>
                  <a:pt x="405353" y="637392"/>
                  <a:pt x="394113" y="617772"/>
                </a:cubicBezTo>
                <a:cubicBezTo>
                  <a:pt x="386110" y="603673"/>
                  <a:pt x="379824" y="587672"/>
                  <a:pt x="376776" y="571860"/>
                </a:cubicBezTo>
                <a:cubicBezTo>
                  <a:pt x="372586" y="550141"/>
                  <a:pt x="370870" y="528615"/>
                  <a:pt x="373348" y="505182"/>
                </a:cubicBezTo>
                <a:cubicBezTo>
                  <a:pt x="375062" y="488607"/>
                  <a:pt x="375824" y="475081"/>
                  <a:pt x="385920" y="462126"/>
                </a:cubicBezTo>
                <a:cubicBezTo>
                  <a:pt x="387444" y="460032"/>
                  <a:pt x="387826" y="456222"/>
                  <a:pt x="387634" y="453364"/>
                </a:cubicBezTo>
                <a:cubicBezTo>
                  <a:pt x="384396" y="415835"/>
                  <a:pt x="386110" y="378686"/>
                  <a:pt x="388399" y="340774"/>
                </a:cubicBezTo>
                <a:cubicBezTo>
                  <a:pt x="391445" y="292579"/>
                  <a:pt x="382492" y="241901"/>
                  <a:pt x="350487" y="200182"/>
                </a:cubicBezTo>
                <a:cubicBezTo>
                  <a:pt x="345723" y="194085"/>
                  <a:pt x="343629" y="184941"/>
                  <a:pt x="342485" y="176939"/>
                </a:cubicBezTo>
                <a:cubicBezTo>
                  <a:pt x="337533" y="139219"/>
                  <a:pt x="334103" y="101308"/>
                  <a:pt x="328579" y="63587"/>
                </a:cubicBezTo>
                <a:cubicBezTo>
                  <a:pt x="325530" y="43012"/>
                  <a:pt x="322862" y="21486"/>
                  <a:pt x="314480" y="2817"/>
                </a:cubicBezTo>
                <a:close/>
              </a:path>
            </a:pathLst>
          </a:custGeom>
          <a:noFill/>
          <a:effectLst>
            <a:outerShdw blurRad="381000" dist="152400" dir="10800000" algn="r"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137" name="Group 136">
            <a:extLst>
              <a:ext uri="{FF2B5EF4-FFF2-40B4-BE49-F238E27FC236}">
                <a16:creationId xmlns:a16="http://schemas.microsoft.com/office/drawing/2014/main" id="{8B60959F-9B69-4520-A16E-EA6BECC747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00" y="-1"/>
            <a:ext cx="874716" cy="6858001"/>
            <a:chOff x="7620000" y="-1"/>
            <a:chExt cx="874716" cy="6858001"/>
          </a:xfrm>
        </p:grpSpPr>
        <p:sp>
          <p:nvSpPr>
            <p:cNvPr id="138" name="Freeform: Shape 137">
              <a:extLst>
                <a:ext uri="{FF2B5EF4-FFF2-40B4-BE49-F238E27FC236}">
                  <a16:creationId xmlns:a16="http://schemas.microsoft.com/office/drawing/2014/main" id="{18D5A6E8-CD1B-4796-ABD1-A6F27F6C0E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9" name="Freeform: Shape 138">
              <a:extLst>
                <a:ext uri="{FF2B5EF4-FFF2-40B4-BE49-F238E27FC236}">
                  <a16:creationId xmlns:a16="http://schemas.microsoft.com/office/drawing/2014/main" id="{D7E12F56-F4EE-4535-8677-C11996E241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349484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35FA909-3F24-448C-A8BC-7CF77F62F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838200" y="1641752"/>
            <a:ext cx="6140449" cy="1323439"/>
          </a:xfrm>
        </p:spPr>
        <p:txBody>
          <a:bodyPr vert="horz" lIns="91440" tIns="45720" rIns="91440" bIns="45720" rtlCol="0" anchor="t">
            <a:normAutofit/>
          </a:bodyPr>
          <a:lstStyle/>
          <a:p>
            <a:r>
              <a:rPr lang="en-US" sz="4000">
                <a:solidFill>
                  <a:schemeClr val="bg1"/>
                </a:solidFill>
              </a:rPr>
              <a:t>Victoria Redclift</a:t>
            </a:r>
          </a:p>
        </p:txBody>
      </p:sp>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838200" y="3146400"/>
            <a:ext cx="6140449" cy="2862288"/>
          </a:xfrm>
        </p:spPr>
        <p:txBody>
          <a:bodyPr vert="horz" lIns="91440" tIns="45720" rIns="91440" bIns="45720" rtlCol="0">
            <a:normAutofit/>
          </a:bodyPr>
          <a:lstStyle/>
          <a:p>
            <a:r>
              <a:rPr lang="en-US" sz="2400">
                <a:solidFill>
                  <a:schemeClr val="bg1">
                    <a:alpha val="80000"/>
                  </a:schemeClr>
                </a:solidFill>
              </a:rPr>
              <a:t>Abjects or agents?</a:t>
            </a:r>
          </a:p>
          <a:p>
            <a:pPr lvl="1"/>
            <a:r>
              <a:rPr lang="en-US">
                <a:solidFill>
                  <a:schemeClr val="bg1">
                    <a:alpha val="80000"/>
                  </a:schemeClr>
                </a:solidFill>
              </a:rPr>
              <a:t>Abjection &amp; “bare life”</a:t>
            </a:r>
          </a:p>
          <a:p>
            <a:pPr lvl="2"/>
            <a:r>
              <a:rPr lang="en-US" sz="2400">
                <a:solidFill>
                  <a:schemeClr val="bg1">
                    <a:alpha val="80000"/>
                  </a:schemeClr>
                </a:solidFill>
              </a:rPr>
              <a:t>Wash U conference</a:t>
            </a:r>
          </a:p>
          <a:p>
            <a:pPr lvl="1"/>
            <a:r>
              <a:rPr lang="en-US">
                <a:solidFill>
                  <a:schemeClr val="bg1">
                    <a:alpha val="80000"/>
                  </a:schemeClr>
                </a:solidFill>
              </a:rPr>
              <a:t>Why can’t detained people have agency?</a:t>
            </a:r>
          </a:p>
          <a:p>
            <a:pPr lvl="2"/>
            <a:r>
              <a:rPr lang="en-US" sz="2400">
                <a:solidFill>
                  <a:schemeClr val="bg1">
                    <a:alpha val="80000"/>
                  </a:schemeClr>
                </a:solidFill>
              </a:rPr>
              <a:t>The camp itself as a political space</a:t>
            </a:r>
          </a:p>
          <a:p>
            <a:pPr lvl="1"/>
            <a:r>
              <a:rPr lang="en-US">
                <a:solidFill>
                  <a:schemeClr val="bg1">
                    <a:alpha val="80000"/>
                  </a:schemeClr>
                </a:solidFill>
              </a:rPr>
              <a:t>Agency of disempowered people</a:t>
            </a:r>
          </a:p>
        </p:txBody>
      </p:sp>
      <p:pic>
        <p:nvPicPr>
          <p:cNvPr id="4098" name="Picture 2" descr="Statelessness and Citizenship: Camps and the Creation of Political Space  (Routledge Explorations in Development Studies): Redclift, Victoria:  9781138192355: Amazon.com: Books">
            <a:extLst>
              <a:ext uri="{FF2B5EF4-FFF2-40B4-BE49-F238E27FC236}">
                <a16:creationId xmlns:a16="http://schemas.microsoft.com/office/drawing/2014/main" id="{8FC3D879-EC10-3544-8E94-E0FD5012A3E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09" b="-4"/>
          <a:stretch/>
        </p:blipFill>
        <p:spPr bwMode="auto">
          <a:xfrm>
            <a:off x="7668829" y="-1"/>
            <a:ext cx="4543953" cy="6858002"/>
          </a:xfrm>
          <a:custGeom>
            <a:avLst/>
            <a:gdLst/>
            <a:ahLst/>
            <a:cxnLst/>
            <a:rect l="l" t="t" r="r" b="b"/>
            <a:pathLst>
              <a:path w="4543953" h="6858002">
                <a:moveTo>
                  <a:pt x="248638" y="6438981"/>
                </a:moveTo>
                <a:cubicBezTo>
                  <a:pt x="258140" y="6444077"/>
                  <a:pt x="265617" y="6451650"/>
                  <a:pt x="268569" y="6463841"/>
                </a:cubicBezTo>
                <a:lnTo>
                  <a:pt x="268572" y="6463849"/>
                </a:lnTo>
                <a:lnTo>
                  <a:pt x="279556" y="6508052"/>
                </a:lnTo>
                <a:lnTo>
                  <a:pt x="282367" y="6513012"/>
                </a:lnTo>
                <a:lnTo>
                  <a:pt x="284834" y="6521804"/>
                </a:lnTo>
                <a:lnTo>
                  <a:pt x="301172" y="6546195"/>
                </a:lnTo>
                <a:lnTo>
                  <a:pt x="301172" y="6546194"/>
                </a:lnTo>
                <a:lnTo>
                  <a:pt x="282367" y="6513012"/>
                </a:lnTo>
                <a:lnTo>
                  <a:pt x="268572" y="6463849"/>
                </a:lnTo>
                <a:lnTo>
                  <a:pt x="268569" y="6463840"/>
                </a:lnTo>
                <a:close/>
                <a:moveTo>
                  <a:pt x="332842" y="2836172"/>
                </a:moveTo>
                <a:lnTo>
                  <a:pt x="332842" y="2836173"/>
                </a:lnTo>
                <a:cubicBezTo>
                  <a:pt x="336914" y="2839983"/>
                  <a:pt x="340200" y="2844317"/>
                  <a:pt x="341533" y="2848794"/>
                </a:cubicBezTo>
                <a:cubicBezTo>
                  <a:pt x="348200" y="2870416"/>
                  <a:pt x="356392" y="2892181"/>
                  <a:pt x="361441" y="2914328"/>
                </a:cubicBezTo>
                <a:lnTo>
                  <a:pt x="366072" y="2947863"/>
                </a:lnTo>
                <a:lnTo>
                  <a:pt x="362488" y="2982148"/>
                </a:lnTo>
                <a:cubicBezTo>
                  <a:pt x="354392" y="3014153"/>
                  <a:pt x="350582" y="3045777"/>
                  <a:pt x="350796" y="3077401"/>
                </a:cubicBezTo>
                <a:lnTo>
                  <a:pt x="350796" y="3077402"/>
                </a:lnTo>
                <a:lnTo>
                  <a:pt x="350796" y="3077402"/>
                </a:lnTo>
                <a:cubicBezTo>
                  <a:pt x="351010" y="3109026"/>
                  <a:pt x="355249" y="3140650"/>
                  <a:pt x="363250" y="3172655"/>
                </a:cubicBezTo>
                <a:cubicBezTo>
                  <a:pt x="389159" y="3276481"/>
                  <a:pt x="416591" y="3380306"/>
                  <a:pt x="410877" y="3489468"/>
                </a:cubicBezTo>
                <a:cubicBezTo>
                  <a:pt x="409925" y="3507564"/>
                  <a:pt x="421546" y="3529091"/>
                  <a:pt x="432976" y="3544714"/>
                </a:cubicBezTo>
                <a:cubicBezTo>
                  <a:pt x="438406" y="3552191"/>
                  <a:pt x="442585" y="3557716"/>
                  <a:pt x="445520" y="3562321"/>
                </a:cubicBezTo>
                <a:lnTo>
                  <a:pt x="450598" y="3574408"/>
                </a:lnTo>
                <a:lnTo>
                  <a:pt x="448246" y="3587174"/>
                </a:lnTo>
                <a:cubicBezTo>
                  <a:pt x="446228" y="3592232"/>
                  <a:pt x="442978" y="3598435"/>
                  <a:pt x="438500" y="3606817"/>
                </a:cubicBezTo>
                <a:cubicBezTo>
                  <a:pt x="434118" y="3614819"/>
                  <a:pt x="431452" y="3624725"/>
                  <a:pt x="424974" y="3630632"/>
                </a:cubicBezTo>
                <a:cubicBezTo>
                  <a:pt x="408496" y="3645682"/>
                  <a:pt x="402257" y="3662494"/>
                  <a:pt x="400733" y="3680163"/>
                </a:cubicBezTo>
                <a:lnTo>
                  <a:pt x="400733" y="3680164"/>
                </a:lnTo>
                <a:lnTo>
                  <a:pt x="400733" y="3680164"/>
                </a:lnTo>
                <a:lnTo>
                  <a:pt x="404781" y="3734838"/>
                </a:lnTo>
                <a:lnTo>
                  <a:pt x="404399" y="3754652"/>
                </a:lnTo>
                <a:cubicBezTo>
                  <a:pt x="398399" y="3767130"/>
                  <a:pt x="396447" y="3778655"/>
                  <a:pt x="398042" y="3789776"/>
                </a:cubicBezTo>
                <a:lnTo>
                  <a:pt x="398042" y="3789776"/>
                </a:lnTo>
                <a:lnTo>
                  <a:pt x="398042" y="3789777"/>
                </a:lnTo>
                <a:cubicBezTo>
                  <a:pt x="399638" y="3800897"/>
                  <a:pt x="404781" y="3811614"/>
                  <a:pt x="412973" y="3822473"/>
                </a:cubicBezTo>
                <a:lnTo>
                  <a:pt x="427308" y="3852620"/>
                </a:lnTo>
                <a:lnTo>
                  <a:pt x="426528" y="3868764"/>
                </a:lnTo>
                <a:cubicBezTo>
                  <a:pt x="425070" y="3874229"/>
                  <a:pt x="422307" y="3879766"/>
                  <a:pt x="417925" y="3885338"/>
                </a:cubicBezTo>
                <a:cubicBezTo>
                  <a:pt x="398494" y="3910104"/>
                  <a:pt x="388302" y="3935727"/>
                  <a:pt x="386040" y="3962159"/>
                </a:cubicBezTo>
                <a:lnTo>
                  <a:pt x="386040" y="3962160"/>
                </a:lnTo>
                <a:lnTo>
                  <a:pt x="386040" y="3962160"/>
                </a:lnTo>
                <a:cubicBezTo>
                  <a:pt x="383778" y="3988593"/>
                  <a:pt x="389446" y="4015835"/>
                  <a:pt x="401733" y="4043840"/>
                </a:cubicBezTo>
                <a:lnTo>
                  <a:pt x="416855" y="4103826"/>
                </a:lnTo>
                <a:lnTo>
                  <a:pt x="414887" y="4134256"/>
                </a:lnTo>
                <a:cubicBezTo>
                  <a:pt x="413045" y="4144498"/>
                  <a:pt x="409973" y="4154857"/>
                  <a:pt x="405543" y="4165383"/>
                </a:cubicBezTo>
                <a:cubicBezTo>
                  <a:pt x="402114" y="4173480"/>
                  <a:pt x="401543" y="4182767"/>
                  <a:pt x="401638" y="4192387"/>
                </a:cubicBezTo>
                <a:lnTo>
                  <a:pt x="401638" y="4192388"/>
                </a:lnTo>
                <a:lnTo>
                  <a:pt x="401638" y="4192388"/>
                </a:lnTo>
                <a:lnTo>
                  <a:pt x="401733" y="4221391"/>
                </a:lnTo>
                <a:lnTo>
                  <a:pt x="396017" y="4253014"/>
                </a:lnTo>
                <a:cubicBezTo>
                  <a:pt x="383824" y="4277401"/>
                  <a:pt x="368204" y="4300070"/>
                  <a:pt x="356201" y="4324645"/>
                </a:cubicBezTo>
                <a:cubicBezTo>
                  <a:pt x="350487" y="4336457"/>
                  <a:pt x="347439" y="4350554"/>
                  <a:pt x="347247" y="4363890"/>
                </a:cubicBezTo>
                <a:lnTo>
                  <a:pt x="347247" y="4363891"/>
                </a:lnTo>
                <a:lnTo>
                  <a:pt x="347247" y="4363891"/>
                </a:lnTo>
                <a:cubicBezTo>
                  <a:pt x="346295" y="4403326"/>
                  <a:pt x="346295" y="4442762"/>
                  <a:pt x="348009" y="4482005"/>
                </a:cubicBezTo>
                <a:cubicBezTo>
                  <a:pt x="350677" y="4546777"/>
                  <a:pt x="351249" y="4612501"/>
                  <a:pt x="408019" y="4659175"/>
                </a:cubicBezTo>
                <a:cubicBezTo>
                  <a:pt x="412591" y="4662987"/>
                  <a:pt x="415259" y="4671177"/>
                  <a:pt x="416021" y="4677656"/>
                </a:cubicBezTo>
                <a:cubicBezTo>
                  <a:pt x="419640" y="4707565"/>
                  <a:pt x="420022" y="4738236"/>
                  <a:pt x="425928" y="4767765"/>
                </a:cubicBezTo>
                <a:lnTo>
                  <a:pt x="427237" y="4800483"/>
                </a:lnTo>
                <a:lnTo>
                  <a:pt x="412401" y="4828916"/>
                </a:lnTo>
                <a:cubicBezTo>
                  <a:pt x="395828" y="4846490"/>
                  <a:pt x="384397" y="4866958"/>
                  <a:pt x="382691" y="4889275"/>
                </a:cubicBezTo>
                <a:lnTo>
                  <a:pt x="382691" y="4889275"/>
                </a:lnTo>
                <a:lnTo>
                  <a:pt x="382691" y="4889276"/>
                </a:lnTo>
                <a:cubicBezTo>
                  <a:pt x="382122" y="4896714"/>
                  <a:pt x="382634" y="4904358"/>
                  <a:pt x="384396" y="4912169"/>
                </a:cubicBezTo>
                <a:lnTo>
                  <a:pt x="385799" y="4933805"/>
                </a:lnTo>
                <a:lnTo>
                  <a:pt x="381039" y="4952673"/>
                </a:lnTo>
                <a:cubicBezTo>
                  <a:pt x="376253" y="4964604"/>
                  <a:pt x="368680" y="4975511"/>
                  <a:pt x="360964" y="4987037"/>
                </a:cubicBezTo>
                <a:cubicBezTo>
                  <a:pt x="349725" y="5003801"/>
                  <a:pt x="335627" y="5022852"/>
                  <a:pt x="334485" y="5041521"/>
                </a:cubicBezTo>
                <a:cubicBezTo>
                  <a:pt x="332628" y="5073241"/>
                  <a:pt x="310088" y="5101639"/>
                  <a:pt x="308337" y="5133224"/>
                </a:cubicBezTo>
                <a:lnTo>
                  <a:pt x="308337" y="5133225"/>
                </a:lnTo>
                <a:lnTo>
                  <a:pt x="308337" y="5133225"/>
                </a:lnTo>
                <a:lnTo>
                  <a:pt x="315052" y="5166114"/>
                </a:lnTo>
                <a:lnTo>
                  <a:pt x="314362" y="5172090"/>
                </a:lnTo>
                <a:cubicBezTo>
                  <a:pt x="313481" y="5174400"/>
                  <a:pt x="312290" y="5176876"/>
                  <a:pt x="311814" y="5179067"/>
                </a:cubicBezTo>
                <a:lnTo>
                  <a:pt x="311814" y="5179068"/>
                </a:lnTo>
                <a:lnTo>
                  <a:pt x="311814" y="5179068"/>
                </a:lnTo>
                <a:cubicBezTo>
                  <a:pt x="304574" y="5214122"/>
                  <a:pt x="311624" y="5247079"/>
                  <a:pt x="335437" y="5272797"/>
                </a:cubicBezTo>
                <a:cubicBezTo>
                  <a:pt x="350964" y="5289657"/>
                  <a:pt x="359489" y="5307422"/>
                  <a:pt x="362870" y="5326163"/>
                </a:cubicBezTo>
                <a:lnTo>
                  <a:pt x="364317" y="5355014"/>
                </a:lnTo>
                <a:lnTo>
                  <a:pt x="359440" y="5385384"/>
                </a:lnTo>
                <a:cubicBezTo>
                  <a:pt x="356201" y="5398721"/>
                  <a:pt x="353915" y="5412057"/>
                  <a:pt x="351249" y="5425582"/>
                </a:cubicBezTo>
                <a:cubicBezTo>
                  <a:pt x="347439" y="5443870"/>
                  <a:pt x="343437" y="5462351"/>
                  <a:pt x="339627" y="5480637"/>
                </a:cubicBezTo>
                <a:cubicBezTo>
                  <a:pt x="337722" y="5489497"/>
                  <a:pt x="335151" y="5498832"/>
                  <a:pt x="335103" y="5507667"/>
                </a:cubicBezTo>
                <a:lnTo>
                  <a:pt x="335103" y="5507668"/>
                </a:lnTo>
                <a:lnTo>
                  <a:pt x="335103" y="5507668"/>
                </a:lnTo>
                <a:cubicBezTo>
                  <a:pt x="335056" y="5516503"/>
                  <a:pt x="337532" y="5524837"/>
                  <a:pt x="345723" y="5531694"/>
                </a:cubicBezTo>
                <a:lnTo>
                  <a:pt x="355869" y="5547578"/>
                </a:lnTo>
                <a:lnTo>
                  <a:pt x="346295" y="5562746"/>
                </a:lnTo>
                <a:cubicBezTo>
                  <a:pt x="303622" y="5600467"/>
                  <a:pt x="276951" y="5646189"/>
                  <a:pt x="275047" y="5704483"/>
                </a:cubicBezTo>
                <a:cubicBezTo>
                  <a:pt x="274665" y="5716485"/>
                  <a:pt x="271999" y="5728678"/>
                  <a:pt x="269141" y="5740488"/>
                </a:cubicBezTo>
                <a:cubicBezTo>
                  <a:pt x="267426" y="5747728"/>
                  <a:pt x="265520" y="5756493"/>
                  <a:pt x="260376" y="5760873"/>
                </a:cubicBezTo>
                <a:cubicBezTo>
                  <a:pt x="221133" y="5794974"/>
                  <a:pt x="193890" y="5837457"/>
                  <a:pt x="171981" y="5883751"/>
                </a:cubicBezTo>
                <a:cubicBezTo>
                  <a:pt x="164171" y="5900323"/>
                  <a:pt x="156361" y="5918042"/>
                  <a:pt x="154075" y="5935949"/>
                </a:cubicBezTo>
                <a:lnTo>
                  <a:pt x="154075" y="5935950"/>
                </a:lnTo>
                <a:lnTo>
                  <a:pt x="154075" y="5935950"/>
                </a:lnTo>
                <a:cubicBezTo>
                  <a:pt x="151789" y="5954618"/>
                  <a:pt x="155599" y="5974241"/>
                  <a:pt x="157695" y="5993292"/>
                </a:cubicBezTo>
                <a:cubicBezTo>
                  <a:pt x="158837" y="6004532"/>
                  <a:pt x="158647" y="6017486"/>
                  <a:pt x="164171" y="6026441"/>
                </a:cubicBezTo>
                <a:cubicBezTo>
                  <a:pt x="181508" y="6054826"/>
                  <a:pt x="200176" y="6082259"/>
                  <a:pt x="220371" y="6108739"/>
                </a:cubicBezTo>
                <a:lnTo>
                  <a:pt x="234064" y="6133315"/>
                </a:lnTo>
                <a:lnTo>
                  <a:pt x="230364" y="6143190"/>
                </a:lnTo>
                <a:cubicBezTo>
                  <a:pt x="227813" y="6146732"/>
                  <a:pt x="223895" y="6150697"/>
                  <a:pt x="218465" y="6155602"/>
                </a:cubicBezTo>
                <a:cubicBezTo>
                  <a:pt x="196176" y="6175797"/>
                  <a:pt x="184556" y="6200944"/>
                  <a:pt x="179794" y="6228756"/>
                </a:cubicBezTo>
                <a:cubicBezTo>
                  <a:pt x="172363" y="6272764"/>
                  <a:pt x="166077" y="6317151"/>
                  <a:pt x="162457" y="6361539"/>
                </a:cubicBezTo>
                <a:lnTo>
                  <a:pt x="162457" y="6361540"/>
                </a:lnTo>
                <a:lnTo>
                  <a:pt x="162457" y="6361540"/>
                </a:lnTo>
                <a:lnTo>
                  <a:pt x="162684" y="6365557"/>
                </a:lnTo>
                <a:lnTo>
                  <a:pt x="163946" y="6387910"/>
                </a:lnTo>
                <a:lnTo>
                  <a:pt x="166047" y="6392243"/>
                </a:lnTo>
                <a:lnTo>
                  <a:pt x="173364" y="6407333"/>
                </a:lnTo>
                <a:lnTo>
                  <a:pt x="173364" y="6407332"/>
                </a:lnTo>
                <a:lnTo>
                  <a:pt x="166047" y="6392243"/>
                </a:lnTo>
                <a:lnTo>
                  <a:pt x="163946" y="6387910"/>
                </a:lnTo>
                <a:lnTo>
                  <a:pt x="162684" y="6365557"/>
                </a:lnTo>
                <a:lnTo>
                  <a:pt x="162457" y="6361540"/>
                </a:lnTo>
                <a:lnTo>
                  <a:pt x="179794" y="6228757"/>
                </a:lnTo>
                <a:cubicBezTo>
                  <a:pt x="184556" y="6200945"/>
                  <a:pt x="196176" y="6175798"/>
                  <a:pt x="218465" y="6155603"/>
                </a:cubicBezTo>
                <a:cubicBezTo>
                  <a:pt x="229325" y="6145793"/>
                  <a:pt x="234135" y="6139745"/>
                  <a:pt x="234064" y="6133315"/>
                </a:cubicBezTo>
                <a:lnTo>
                  <a:pt x="234064" y="6133315"/>
                </a:lnTo>
                <a:lnTo>
                  <a:pt x="234064" y="6133314"/>
                </a:lnTo>
                <a:cubicBezTo>
                  <a:pt x="233993" y="6126884"/>
                  <a:pt x="229039" y="6120074"/>
                  <a:pt x="220371" y="6108738"/>
                </a:cubicBezTo>
                <a:cubicBezTo>
                  <a:pt x="200176" y="6082258"/>
                  <a:pt x="181508" y="6054825"/>
                  <a:pt x="164171" y="6026440"/>
                </a:cubicBezTo>
                <a:cubicBezTo>
                  <a:pt x="158647" y="6017485"/>
                  <a:pt x="158837" y="6004531"/>
                  <a:pt x="157695" y="5993291"/>
                </a:cubicBezTo>
                <a:cubicBezTo>
                  <a:pt x="156647" y="5983766"/>
                  <a:pt x="155171" y="5974097"/>
                  <a:pt x="154242" y="5964477"/>
                </a:cubicBezTo>
                <a:lnTo>
                  <a:pt x="154075" y="5935950"/>
                </a:lnTo>
                <a:lnTo>
                  <a:pt x="160957" y="5909351"/>
                </a:lnTo>
                <a:cubicBezTo>
                  <a:pt x="164171" y="5900611"/>
                  <a:pt x="168076" y="5892038"/>
                  <a:pt x="171981" y="5883752"/>
                </a:cubicBezTo>
                <a:cubicBezTo>
                  <a:pt x="193890" y="5837458"/>
                  <a:pt x="221133" y="5794975"/>
                  <a:pt x="260376" y="5760874"/>
                </a:cubicBezTo>
                <a:cubicBezTo>
                  <a:pt x="265520" y="5756494"/>
                  <a:pt x="267426" y="5747729"/>
                  <a:pt x="269141" y="5740489"/>
                </a:cubicBezTo>
                <a:cubicBezTo>
                  <a:pt x="271999" y="5728679"/>
                  <a:pt x="274665" y="5716486"/>
                  <a:pt x="275047" y="5704484"/>
                </a:cubicBezTo>
                <a:cubicBezTo>
                  <a:pt x="276951" y="5646190"/>
                  <a:pt x="303622" y="5600468"/>
                  <a:pt x="346295" y="5562747"/>
                </a:cubicBezTo>
                <a:cubicBezTo>
                  <a:pt x="352392" y="5557318"/>
                  <a:pt x="355774" y="5552508"/>
                  <a:pt x="355869" y="5547579"/>
                </a:cubicBezTo>
                <a:lnTo>
                  <a:pt x="355869" y="5547578"/>
                </a:lnTo>
                <a:lnTo>
                  <a:pt x="355869" y="5547578"/>
                </a:lnTo>
                <a:cubicBezTo>
                  <a:pt x="355964" y="5542649"/>
                  <a:pt x="352773" y="5537600"/>
                  <a:pt x="345723" y="5531693"/>
                </a:cubicBezTo>
                <a:cubicBezTo>
                  <a:pt x="341628" y="5528265"/>
                  <a:pt x="338961" y="5524467"/>
                  <a:pt x="337324" y="5520422"/>
                </a:cubicBezTo>
                <a:lnTo>
                  <a:pt x="335103" y="5507668"/>
                </a:lnTo>
                <a:lnTo>
                  <a:pt x="339627" y="5480638"/>
                </a:lnTo>
                <a:cubicBezTo>
                  <a:pt x="343437" y="5462352"/>
                  <a:pt x="347439" y="5443871"/>
                  <a:pt x="351249" y="5425583"/>
                </a:cubicBezTo>
                <a:cubicBezTo>
                  <a:pt x="353915" y="5412058"/>
                  <a:pt x="356201" y="5398722"/>
                  <a:pt x="359440" y="5385385"/>
                </a:cubicBezTo>
                <a:cubicBezTo>
                  <a:pt x="361965" y="5375003"/>
                  <a:pt x="363668" y="5364883"/>
                  <a:pt x="364317" y="5355015"/>
                </a:cubicBezTo>
                <a:lnTo>
                  <a:pt x="364317" y="5355014"/>
                </a:lnTo>
                <a:lnTo>
                  <a:pt x="364317" y="5355014"/>
                </a:lnTo>
                <a:cubicBezTo>
                  <a:pt x="366264" y="5325412"/>
                  <a:pt x="358727" y="5298086"/>
                  <a:pt x="335437" y="5272796"/>
                </a:cubicBezTo>
                <a:cubicBezTo>
                  <a:pt x="323531" y="5259937"/>
                  <a:pt x="315815" y="5245269"/>
                  <a:pt x="311981" y="5229433"/>
                </a:cubicBezTo>
                <a:lnTo>
                  <a:pt x="311814" y="5179068"/>
                </a:lnTo>
                <a:lnTo>
                  <a:pt x="314362" y="5172091"/>
                </a:lnTo>
                <a:cubicBezTo>
                  <a:pt x="315243" y="5169781"/>
                  <a:pt x="315814" y="5167638"/>
                  <a:pt x="315052" y="5166114"/>
                </a:cubicBezTo>
                <a:lnTo>
                  <a:pt x="315052" y="5166114"/>
                </a:lnTo>
                <a:lnTo>
                  <a:pt x="315052" y="5166113"/>
                </a:lnTo>
                <a:lnTo>
                  <a:pt x="308337" y="5133225"/>
                </a:lnTo>
                <a:lnTo>
                  <a:pt x="315482" y="5102461"/>
                </a:lnTo>
                <a:cubicBezTo>
                  <a:pt x="322817" y="5082339"/>
                  <a:pt x="333247" y="5062669"/>
                  <a:pt x="334485" y="5041522"/>
                </a:cubicBezTo>
                <a:cubicBezTo>
                  <a:pt x="335627" y="5022853"/>
                  <a:pt x="349725" y="5003802"/>
                  <a:pt x="360964" y="4987038"/>
                </a:cubicBezTo>
                <a:cubicBezTo>
                  <a:pt x="372538" y="4969748"/>
                  <a:pt x="383790" y="4953853"/>
                  <a:pt x="385799" y="4933805"/>
                </a:cubicBezTo>
                <a:lnTo>
                  <a:pt x="385799" y="4933805"/>
                </a:lnTo>
                <a:lnTo>
                  <a:pt x="385799" y="4933805"/>
                </a:lnTo>
                <a:cubicBezTo>
                  <a:pt x="386468" y="4927122"/>
                  <a:pt x="386111" y="4919979"/>
                  <a:pt x="384396" y="4912168"/>
                </a:cubicBezTo>
                <a:lnTo>
                  <a:pt x="382691" y="4889275"/>
                </a:lnTo>
                <a:lnTo>
                  <a:pt x="387469" y="4867614"/>
                </a:lnTo>
                <a:cubicBezTo>
                  <a:pt x="392589" y="4853636"/>
                  <a:pt x="401352" y="4840633"/>
                  <a:pt x="412401" y="4828917"/>
                </a:cubicBezTo>
                <a:cubicBezTo>
                  <a:pt x="420784" y="4819964"/>
                  <a:pt x="425356" y="4810581"/>
                  <a:pt x="427237" y="4800484"/>
                </a:cubicBezTo>
                <a:lnTo>
                  <a:pt x="427237" y="4800483"/>
                </a:lnTo>
                <a:lnTo>
                  <a:pt x="427237" y="4800483"/>
                </a:lnTo>
                <a:cubicBezTo>
                  <a:pt x="429119" y="4790386"/>
                  <a:pt x="428309" y="4779575"/>
                  <a:pt x="425928" y="4767764"/>
                </a:cubicBezTo>
                <a:cubicBezTo>
                  <a:pt x="420022" y="4738235"/>
                  <a:pt x="419640" y="4707564"/>
                  <a:pt x="416021" y="4677655"/>
                </a:cubicBezTo>
                <a:cubicBezTo>
                  <a:pt x="415259" y="4671176"/>
                  <a:pt x="412591" y="4662986"/>
                  <a:pt x="408019" y="4659174"/>
                </a:cubicBezTo>
                <a:cubicBezTo>
                  <a:pt x="351249" y="4612500"/>
                  <a:pt x="350677" y="4546776"/>
                  <a:pt x="348009" y="4482004"/>
                </a:cubicBezTo>
                <a:lnTo>
                  <a:pt x="347247" y="4363891"/>
                </a:lnTo>
                <a:lnTo>
                  <a:pt x="356201" y="4324646"/>
                </a:lnTo>
                <a:cubicBezTo>
                  <a:pt x="368204" y="4300071"/>
                  <a:pt x="383824" y="4277402"/>
                  <a:pt x="396017" y="4253015"/>
                </a:cubicBezTo>
                <a:cubicBezTo>
                  <a:pt x="400781" y="4243873"/>
                  <a:pt x="400971" y="4232061"/>
                  <a:pt x="401733" y="4221392"/>
                </a:cubicBezTo>
                <a:lnTo>
                  <a:pt x="401733" y="4221391"/>
                </a:lnTo>
                <a:lnTo>
                  <a:pt x="401733" y="4221391"/>
                </a:lnTo>
                <a:lnTo>
                  <a:pt x="401638" y="4192388"/>
                </a:lnTo>
                <a:lnTo>
                  <a:pt x="405543" y="4165384"/>
                </a:lnTo>
                <a:cubicBezTo>
                  <a:pt x="414402" y="4144333"/>
                  <a:pt x="417831" y="4123948"/>
                  <a:pt x="416855" y="4103826"/>
                </a:cubicBezTo>
                <a:lnTo>
                  <a:pt x="416855" y="4103826"/>
                </a:lnTo>
                <a:lnTo>
                  <a:pt x="416855" y="4103825"/>
                </a:lnTo>
                <a:cubicBezTo>
                  <a:pt x="415879" y="4083702"/>
                  <a:pt x="410497" y="4063842"/>
                  <a:pt x="401733" y="4043839"/>
                </a:cubicBezTo>
                <a:cubicBezTo>
                  <a:pt x="395590" y="4029837"/>
                  <a:pt x="391101" y="4016025"/>
                  <a:pt x="388431" y="4002410"/>
                </a:cubicBezTo>
                <a:lnTo>
                  <a:pt x="386040" y="3962160"/>
                </a:lnTo>
                <a:lnTo>
                  <a:pt x="395544" y="3923125"/>
                </a:lnTo>
                <a:cubicBezTo>
                  <a:pt x="400804" y="3910319"/>
                  <a:pt x="408210" y="3897722"/>
                  <a:pt x="417925" y="3885339"/>
                </a:cubicBezTo>
                <a:cubicBezTo>
                  <a:pt x="426689" y="3874195"/>
                  <a:pt x="428975" y="3863193"/>
                  <a:pt x="427308" y="3852620"/>
                </a:cubicBezTo>
                <a:lnTo>
                  <a:pt x="427308" y="3852620"/>
                </a:lnTo>
                <a:lnTo>
                  <a:pt x="427308" y="3852619"/>
                </a:lnTo>
                <a:cubicBezTo>
                  <a:pt x="425642" y="3842046"/>
                  <a:pt x="420022" y="3831902"/>
                  <a:pt x="412973" y="3822472"/>
                </a:cubicBezTo>
                <a:lnTo>
                  <a:pt x="398042" y="3789776"/>
                </a:lnTo>
                <a:lnTo>
                  <a:pt x="404399" y="3754653"/>
                </a:lnTo>
                <a:cubicBezTo>
                  <a:pt x="407067" y="3749126"/>
                  <a:pt x="405733" y="3741316"/>
                  <a:pt x="404781" y="3734838"/>
                </a:cubicBezTo>
                <a:lnTo>
                  <a:pt x="404781" y="3734838"/>
                </a:lnTo>
                <a:lnTo>
                  <a:pt x="404781" y="3734837"/>
                </a:lnTo>
                <a:lnTo>
                  <a:pt x="400733" y="3680164"/>
                </a:lnTo>
                <a:lnTo>
                  <a:pt x="407246" y="3654416"/>
                </a:lnTo>
                <a:cubicBezTo>
                  <a:pt x="411056" y="3646123"/>
                  <a:pt x="416735" y="3638158"/>
                  <a:pt x="424974" y="3630633"/>
                </a:cubicBezTo>
                <a:cubicBezTo>
                  <a:pt x="431452" y="3624726"/>
                  <a:pt x="434118" y="3614820"/>
                  <a:pt x="438500" y="3606818"/>
                </a:cubicBezTo>
                <a:cubicBezTo>
                  <a:pt x="447455" y="3590054"/>
                  <a:pt x="451503" y="3582005"/>
                  <a:pt x="450598" y="3574409"/>
                </a:cubicBezTo>
                <a:lnTo>
                  <a:pt x="450598" y="3574408"/>
                </a:lnTo>
                <a:lnTo>
                  <a:pt x="450598" y="3574408"/>
                </a:lnTo>
                <a:cubicBezTo>
                  <a:pt x="449693" y="3566811"/>
                  <a:pt x="443835" y="3559668"/>
                  <a:pt x="432976" y="3544713"/>
                </a:cubicBezTo>
                <a:cubicBezTo>
                  <a:pt x="421546" y="3529090"/>
                  <a:pt x="409925" y="3507563"/>
                  <a:pt x="410877" y="3489467"/>
                </a:cubicBezTo>
                <a:cubicBezTo>
                  <a:pt x="416591" y="3380305"/>
                  <a:pt x="389159" y="3276480"/>
                  <a:pt x="363250" y="3172654"/>
                </a:cubicBezTo>
                <a:lnTo>
                  <a:pt x="350796" y="3077402"/>
                </a:lnTo>
                <a:lnTo>
                  <a:pt x="362488" y="2982149"/>
                </a:lnTo>
                <a:cubicBezTo>
                  <a:pt x="365441" y="2970576"/>
                  <a:pt x="366442" y="2959157"/>
                  <a:pt x="366072" y="2947863"/>
                </a:cubicBezTo>
                <a:lnTo>
                  <a:pt x="366072" y="2947863"/>
                </a:lnTo>
                <a:lnTo>
                  <a:pt x="366072" y="2947862"/>
                </a:lnTo>
                <a:cubicBezTo>
                  <a:pt x="364965" y="2913982"/>
                  <a:pt x="351534" y="2881226"/>
                  <a:pt x="341533" y="2848793"/>
                </a:cubicBezTo>
                <a:close/>
                <a:moveTo>
                  <a:pt x="817328" y="1508458"/>
                </a:moveTo>
                <a:lnTo>
                  <a:pt x="845421" y="1596213"/>
                </a:lnTo>
                <a:cubicBezTo>
                  <a:pt x="847898" y="1604978"/>
                  <a:pt x="846373" y="1615836"/>
                  <a:pt x="843517" y="1624980"/>
                </a:cubicBezTo>
                <a:cubicBezTo>
                  <a:pt x="833801" y="1656223"/>
                  <a:pt x="809415" y="1676036"/>
                  <a:pt x="786935" y="1697753"/>
                </a:cubicBezTo>
                <a:cubicBezTo>
                  <a:pt x="777029" y="1707279"/>
                  <a:pt x="769981" y="1720423"/>
                  <a:pt x="764267" y="1733188"/>
                </a:cubicBezTo>
                <a:cubicBezTo>
                  <a:pt x="749595" y="1766335"/>
                  <a:pt x="736452" y="1800246"/>
                  <a:pt x="722546" y="1833775"/>
                </a:cubicBezTo>
                <a:cubicBezTo>
                  <a:pt x="721212" y="1837013"/>
                  <a:pt x="717783" y="1839679"/>
                  <a:pt x="714925" y="1842158"/>
                </a:cubicBezTo>
                <a:cubicBezTo>
                  <a:pt x="684824" y="1866922"/>
                  <a:pt x="654535" y="1891497"/>
                  <a:pt x="624434" y="1916454"/>
                </a:cubicBezTo>
                <a:cubicBezTo>
                  <a:pt x="618720" y="1921216"/>
                  <a:pt x="614528" y="1928076"/>
                  <a:pt x="609004" y="1933219"/>
                </a:cubicBezTo>
                <a:cubicBezTo>
                  <a:pt x="601384" y="1940459"/>
                  <a:pt x="594143" y="1949603"/>
                  <a:pt x="584999" y="1953413"/>
                </a:cubicBezTo>
                <a:cubicBezTo>
                  <a:pt x="556234" y="1965224"/>
                  <a:pt x="543850" y="1987894"/>
                  <a:pt x="538516" y="2016469"/>
                </a:cubicBezTo>
                <a:cubicBezTo>
                  <a:pt x="533563" y="2042570"/>
                  <a:pt x="529371" y="2068669"/>
                  <a:pt x="523657" y="2094578"/>
                </a:cubicBezTo>
                <a:cubicBezTo>
                  <a:pt x="516799" y="2126201"/>
                  <a:pt x="509369" y="2157636"/>
                  <a:pt x="500986" y="2188879"/>
                </a:cubicBezTo>
                <a:cubicBezTo>
                  <a:pt x="497366" y="2202404"/>
                  <a:pt x="493176" y="2216692"/>
                  <a:pt x="485746" y="2228314"/>
                </a:cubicBezTo>
                <a:cubicBezTo>
                  <a:pt x="465171" y="2260890"/>
                  <a:pt x="451265" y="2295753"/>
                  <a:pt x="456789" y="2334044"/>
                </a:cubicBezTo>
                <a:cubicBezTo>
                  <a:pt x="461171" y="2364715"/>
                  <a:pt x="449931" y="2390434"/>
                  <a:pt x="432404" y="2409485"/>
                </a:cubicBezTo>
                <a:cubicBezTo>
                  <a:pt x="416497" y="2426822"/>
                  <a:pt x="410353" y="2444777"/>
                  <a:pt x="409472" y="2463017"/>
                </a:cubicBezTo>
                <a:lnTo>
                  <a:pt x="409472" y="2463018"/>
                </a:lnTo>
                <a:lnTo>
                  <a:pt x="409472" y="2463018"/>
                </a:lnTo>
                <a:cubicBezTo>
                  <a:pt x="408591" y="2481259"/>
                  <a:pt x="412972" y="2499786"/>
                  <a:pt x="418115" y="2518265"/>
                </a:cubicBezTo>
                <a:lnTo>
                  <a:pt x="421759" y="2545007"/>
                </a:lnTo>
                <a:lnTo>
                  <a:pt x="417545" y="2571034"/>
                </a:lnTo>
                <a:cubicBezTo>
                  <a:pt x="405543" y="2612945"/>
                  <a:pt x="372966" y="2640950"/>
                  <a:pt x="344391" y="2668001"/>
                </a:cubicBezTo>
                <a:cubicBezTo>
                  <a:pt x="320006" y="2691054"/>
                  <a:pt x="306290" y="2716963"/>
                  <a:pt x="296001" y="2745348"/>
                </a:cubicBezTo>
                <a:lnTo>
                  <a:pt x="296001" y="2745352"/>
                </a:lnTo>
                <a:lnTo>
                  <a:pt x="289670" y="2770758"/>
                </a:lnTo>
                <a:lnTo>
                  <a:pt x="290080" y="2778006"/>
                </a:lnTo>
                <a:lnTo>
                  <a:pt x="289301" y="2782305"/>
                </a:lnTo>
                <a:lnTo>
                  <a:pt x="290501" y="2785440"/>
                </a:lnTo>
                <a:lnTo>
                  <a:pt x="290929" y="2793023"/>
                </a:lnTo>
                <a:lnTo>
                  <a:pt x="300579" y="2811780"/>
                </a:lnTo>
                <a:lnTo>
                  <a:pt x="300582" y="2811787"/>
                </a:lnTo>
                <a:lnTo>
                  <a:pt x="300583" y="2811787"/>
                </a:lnTo>
                <a:lnTo>
                  <a:pt x="300579" y="2811780"/>
                </a:lnTo>
                <a:lnTo>
                  <a:pt x="290501" y="2785440"/>
                </a:lnTo>
                <a:lnTo>
                  <a:pt x="290080" y="2778006"/>
                </a:lnTo>
                <a:lnTo>
                  <a:pt x="296001" y="2745352"/>
                </a:lnTo>
                <a:lnTo>
                  <a:pt x="296001" y="2745349"/>
                </a:lnTo>
                <a:cubicBezTo>
                  <a:pt x="306290" y="2716964"/>
                  <a:pt x="320006" y="2691055"/>
                  <a:pt x="344391" y="2668002"/>
                </a:cubicBezTo>
                <a:cubicBezTo>
                  <a:pt x="372966" y="2640951"/>
                  <a:pt x="405543" y="2612946"/>
                  <a:pt x="417545" y="2571035"/>
                </a:cubicBezTo>
                <a:cubicBezTo>
                  <a:pt x="420117" y="2561986"/>
                  <a:pt x="421593" y="2553556"/>
                  <a:pt x="421760" y="2545007"/>
                </a:cubicBezTo>
                <a:lnTo>
                  <a:pt x="421759" y="2545007"/>
                </a:lnTo>
                <a:lnTo>
                  <a:pt x="421760" y="2545006"/>
                </a:lnTo>
                <a:cubicBezTo>
                  <a:pt x="421926" y="2536457"/>
                  <a:pt x="420783" y="2527790"/>
                  <a:pt x="418115" y="2518264"/>
                </a:cubicBezTo>
                <a:cubicBezTo>
                  <a:pt x="415544" y="2509025"/>
                  <a:pt x="413163" y="2499773"/>
                  <a:pt x="411535" y="2490551"/>
                </a:cubicBezTo>
                <a:lnTo>
                  <a:pt x="409472" y="2463018"/>
                </a:lnTo>
                <a:lnTo>
                  <a:pt x="415303" y="2435913"/>
                </a:lnTo>
                <a:cubicBezTo>
                  <a:pt x="418938" y="2426977"/>
                  <a:pt x="424451" y="2418154"/>
                  <a:pt x="432404" y="2409486"/>
                </a:cubicBezTo>
                <a:cubicBezTo>
                  <a:pt x="449931" y="2390435"/>
                  <a:pt x="461171" y="2364716"/>
                  <a:pt x="456789" y="2334045"/>
                </a:cubicBezTo>
                <a:cubicBezTo>
                  <a:pt x="451265" y="2295754"/>
                  <a:pt x="465171" y="2260891"/>
                  <a:pt x="485746" y="2228315"/>
                </a:cubicBezTo>
                <a:cubicBezTo>
                  <a:pt x="493176" y="2216693"/>
                  <a:pt x="497366" y="2202405"/>
                  <a:pt x="500986" y="2188880"/>
                </a:cubicBezTo>
                <a:cubicBezTo>
                  <a:pt x="509369" y="2157637"/>
                  <a:pt x="516799" y="2126202"/>
                  <a:pt x="523657" y="2094579"/>
                </a:cubicBezTo>
                <a:cubicBezTo>
                  <a:pt x="529371" y="2068670"/>
                  <a:pt x="533563" y="2042571"/>
                  <a:pt x="538516" y="2016470"/>
                </a:cubicBezTo>
                <a:cubicBezTo>
                  <a:pt x="543850" y="1987895"/>
                  <a:pt x="556234" y="1965225"/>
                  <a:pt x="584999" y="1953414"/>
                </a:cubicBezTo>
                <a:cubicBezTo>
                  <a:pt x="594143" y="1949604"/>
                  <a:pt x="601384" y="1940460"/>
                  <a:pt x="609004" y="1933220"/>
                </a:cubicBezTo>
                <a:cubicBezTo>
                  <a:pt x="614528" y="1928077"/>
                  <a:pt x="618720" y="1921217"/>
                  <a:pt x="624434" y="1916455"/>
                </a:cubicBezTo>
                <a:cubicBezTo>
                  <a:pt x="654535" y="1891498"/>
                  <a:pt x="684824" y="1866923"/>
                  <a:pt x="714925" y="1842159"/>
                </a:cubicBezTo>
                <a:cubicBezTo>
                  <a:pt x="717783" y="1839680"/>
                  <a:pt x="721212" y="1837014"/>
                  <a:pt x="722546" y="1833776"/>
                </a:cubicBezTo>
                <a:cubicBezTo>
                  <a:pt x="736452" y="1800247"/>
                  <a:pt x="749596" y="1766336"/>
                  <a:pt x="764267" y="1733189"/>
                </a:cubicBezTo>
                <a:cubicBezTo>
                  <a:pt x="769981" y="1720424"/>
                  <a:pt x="777029" y="1707280"/>
                  <a:pt x="786936" y="1697754"/>
                </a:cubicBezTo>
                <a:cubicBezTo>
                  <a:pt x="809416" y="1676037"/>
                  <a:pt x="833801" y="1656224"/>
                  <a:pt x="843517" y="1624981"/>
                </a:cubicBezTo>
                <a:cubicBezTo>
                  <a:pt x="846374" y="1615837"/>
                  <a:pt x="847899" y="1604979"/>
                  <a:pt x="845422" y="1596214"/>
                </a:cubicBezTo>
                <a:close/>
                <a:moveTo>
                  <a:pt x="792926" y="1453958"/>
                </a:moveTo>
                <a:lnTo>
                  <a:pt x="798723" y="1459073"/>
                </a:lnTo>
                <a:lnTo>
                  <a:pt x="807941" y="1481572"/>
                </a:lnTo>
                <a:lnTo>
                  <a:pt x="798724" y="1459074"/>
                </a:lnTo>
                <a:lnTo>
                  <a:pt x="798723" y="1459073"/>
                </a:lnTo>
                <a:lnTo>
                  <a:pt x="798723" y="1459073"/>
                </a:lnTo>
                <a:close/>
                <a:moveTo>
                  <a:pt x="779530" y="1268758"/>
                </a:moveTo>
                <a:lnTo>
                  <a:pt x="774363" y="1286069"/>
                </a:lnTo>
                <a:cubicBezTo>
                  <a:pt x="759789" y="1306930"/>
                  <a:pt x="753550" y="1328552"/>
                  <a:pt x="752025" y="1350627"/>
                </a:cubicBezTo>
                <a:lnTo>
                  <a:pt x="757620" y="1413840"/>
                </a:lnTo>
                <a:lnTo>
                  <a:pt x="752026" y="1350628"/>
                </a:lnTo>
                <a:cubicBezTo>
                  <a:pt x="753550" y="1328553"/>
                  <a:pt x="759790" y="1306930"/>
                  <a:pt x="774363" y="1286070"/>
                </a:cubicBezTo>
                <a:cubicBezTo>
                  <a:pt x="777506" y="1281689"/>
                  <a:pt x="779078" y="1275402"/>
                  <a:pt x="779530" y="1268758"/>
                </a:cubicBezTo>
                <a:close/>
                <a:moveTo>
                  <a:pt x="837801" y="773035"/>
                </a:moveTo>
                <a:lnTo>
                  <a:pt x="829801" y="854379"/>
                </a:lnTo>
                <a:cubicBezTo>
                  <a:pt x="827515" y="878956"/>
                  <a:pt x="826753" y="903722"/>
                  <a:pt x="798747" y="915343"/>
                </a:cubicBezTo>
                <a:cubicBezTo>
                  <a:pt x="794365" y="917059"/>
                  <a:pt x="791127" y="922773"/>
                  <a:pt x="788269" y="927155"/>
                </a:cubicBezTo>
                <a:cubicBezTo>
                  <a:pt x="744261" y="994785"/>
                  <a:pt x="745405" y="1030980"/>
                  <a:pt x="791889" y="1097087"/>
                </a:cubicBezTo>
                <a:cubicBezTo>
                  <a:pt x="796651" y="1103945"/>
                  <a:pt x="800081" y="1118613"/>
                  <a:pt x="796271" y="1123185"/>
                </a:cubicBezTo>
                <a:cubicBezTo>
                  <a:pt x="780459" y="1142617"/>
                  <a:pt x="773411" y="1162954"/>
                  <a:pt x="771553" y="1184029"/>
                </a:cubicBezTo>
                <a:cubicBezTo>
                  <a:pt x="773411" y="1162954"/>
                  <a:pt x="780460" y="1142618"/>
                  <a:pt x="796272" y="1123186"/>
                </a:cubicBezTo>
                <a:cubicBezTo>
                  <a:pt x="800082" y="1118614"/>
                  <a:pt x="796652" y="1103946"/>
                  <a:pt x="791890" y="1097088"/>
                </a:cubicBezTo>
                <a:cubicBezTo>
                  <a:pt x="745406" y="1030981"/>
                  <a:pt x="744262" y="994786"/>
                  <a:pt x="788270" y="927156"/>
                </a:cubicBezTo>
                <a:cubicBezTo>
                  <a:pt x="791128" y="922774"/>
                  <a:pt x="794366" y="917060"/>
                  <a:pt x="798748" y="915344"/>
                </a:cubicBezTo>
                <a:cubicBezTo>
                  <a:pt x="826753" y="903723"/>
                  <a:pt x="827515" y="878957"/>
                  <a:pt x="829801" y="854380"/>
                </a:cubicBezTo>
                <a:cubicBezTo>
                  <a:pt x="832277" y="827330"/>
                  <a:pt x="835515" y="800277"/>
                  <a:pt x="837801" y="773036"/>
                </a:cubicBezTo>
                <a:close/>
                <a:moveTo>
                  <a:pt x="782400" y="517851"/>
                </a:moveTo>
                <a:lnTo>
                  <a:pt x="791317" y="556047"/>
                </a:lnTo>
                <a:cubicBezTo>
                  <a:pt x="793413" y="564048"/>
                  <a:pt x="798937" y="572622"/>
                  <a:pt x="797795" y="580050"/>
                </a:cubicBezTo>
                <a:cubicBezTo>
                  <a:pt x="794461" y="601578"/>
                  <a:pt x="796890" y="622201"/>
                  <a:pt x="801176" y="642537"/>
                </a:cubicBezTo>
                <a:lnTo>
                  <a:pt x="813700" y="694928"/>
                </a:lnTo>
                <a:lnTo>
                  <a:pt x="801177" y="642538"/>
                </a:lnTo>
                <a:cubicBezTo>
                  <a:pt x="796891" y="622201"/>
                  <a:pt x="794462" y="601579"/>
                  <a:pt x="797796" y="580051"/>
                </a:cubicBezTo>
                <a:cubicBezTo>
                  <a:pt x="798938" y="572623"/>
                  <a:pt x="793414" y="564049"/>
                  <a:pt x="791318" y="556048"/>
                </a:cubicBezTo>
                <a:close/>
                <a:moveTo>
                  <a:pt x="769105" y="298169"/>
                </a:moveTo>
                <a:lnTo>
                  <a:pt x="783887" y="313533"/>
                </a:lnTo>
                <a:lnTo>
                  <a:pt x="786245" y="324058"/>
                </a:lnTo>
                <a:cubicBezTo>
                  <a:pt x="786031" y="328964"/>
                  <a:pt x="785126" y="334584"/>
                  <a:pt x="784459" y="338870"/>
                </a:cubicBezTo>
                <a:cubicBezTo>
                  <a:pt x="781601" y="357921"/>
                  <a:pt x="774363" y="376781"/>
                  <a:pt x="774553" y="395640"/>
                </a:cubicBezTo>
                <a:lnTo>
                  <a:pt x="778363" y="367328"/>
                </a:lnTo>
                <a:cubicBezTo>
                  <a:pt x="780506" y="357874"/>
                  <a:pt x="783031" y="348396"/>
                  <a:pt x="784460" y="338871"/>
                </a:cubicBezTo>
                <a:cubicBezTo>
                  <a:pt x="785794" y="330299"/>
                  <a:pt x="788080" y="316390"/>
                  <a:pt x="783888" y="313534"/>
                </a:cubicBezTo>
                <a:lnTo>
                  <a:pt x="783887" y="313533"/>
                </a:lnTo>
                <a:lnTo>
                  <a:pt x="783887" y="313533"/>
                </a:lnTo>
                <a:close/>
                <a:moveTo>
                  <a:pt x="761560" y="281568"/>
                </a:moveTo>
                <a:lnTo>
                  <a:pt x="766454" y="295415"/>
                </a:lnTo>
                <a:lnTo>
                  <a:pt x="766455" y="295415"/>
                </a:lnTo>
                <a:close/>
                <a:moveTo>
                  <a:pt x="774880" y="24486"/>
                </a:moveTo>
                <a:lnTo>
                  <a:pt x="777142" y="74129"/>
                </a:lnTo>
                <a:cubicBezTo>
                  <a:pt x="775758" y="100174"/>
                  <a:pt x="771253" y="125876"/>
                  <a:pt x="767023" y="151569"/>
                </a:cubicBezTo>
                <a:lnTo>
                  <a:pt x="766824" y="153388"/>
                </a:lnTo>
                <a:lnTo>
                  <a:pt x="763010" y="177271"/>
                </a:lnTo>
                <a:lnTo>
                  <a:pt x="758551" y="228944"/>
                </a:lnTo>
                <a:lnTo>
                  <a:pt x="758551" y="228948"/>
                </a:lnTo>
                <a:lnTo>
                  <a:pt x="758551" y="228949"/>
                </a:lnTo>
                <a:lnTo>
                  <a:pt x="758551" y="228944"/>
                </a:lnTo>
                <a:lnTo>
                  <a:pt x="766824" y="153388"/>
                </a:lnTo>
                <a:lnTo>
                  <a:pt x="771220" y="125861"/>
                </a:lnTo>
                <a:cubicBezTo>
                  <a:pt x="773910" y="108703"/>
                  <a:pt x="776220" y="91492"/>
                  <a:pt x="777143" y="74129"/>
                </a:cubicBezTo>
                <a:close/>
                <a:moveTo>
                  <a:pt x="313353" y="0"/>
                </a:moveTo>
                <a:lnTo>
                  <a:pt x="777461" y="0"/>
                </a:lnTo>
                <a:lnTo>
                  <a:pt x="774743" y="21486"/>
                </a:lnTo>
                <a:lnTo>
                  <a:pt x="777461" y="1"/>
                </a:lnTo>
                <a:lnTo>
                  <a:pt x="4543953" y="2"/>
                </a:lnTo>
                <a:lnTo>
                  <a:pt x="4543953" y="6858002"/>
                </a:lnTo>
                <a:lnTo>
                  <a:pt x="284400" y="6858002"/>
                </a:lnTo>
                <a:lnTo>
                  <a:pt x="284400" y="6858001"/>
                </a:lnTo>
                <a:lnTo>
                  <a:pt x="284400" y="6858001"/>
                </a:lnTo>
                <a:lnTo>
                  <a:pt x="278237" y="6812064"/>
                </a:lnTo>
                <a:lnTo>
                  <a:pt x="283011" y="6776800"/>
                </a:lnTo>
                <a:cubicBezTo>
                  <a:pt x="286107" y="6765164"/>
                  <a:pt x="290857" y="6753698"/>
                  <a:pt x="297715" y="6742553"/>
                </a:cubicBezTo>
                <a:cubicBezTo>
                  <a:pt x="306003" y="6729219"/>
                  <a:pt x="311147" y="6716169"/>
                  <a:pt x="311551" y="6702977"/>
                </a:cubicBezTo>
                <a:lnTo>
                  <a:pt x="311551" y="6702976"/>
                </a:lnTo>
                <a:lnTo>
                  <a:pt x="311551" y="6702976"/>
                </a:lnTo>
                <a:cubicBezTo>
                  <a:pt x="311956" y="6689783"/>
                  <a:pt x="307622" y="6676448"/>
                  <a:pt x="296953" y="6662541"/>
                </a:cubicBezTo>
                <a:cubicBezTo>
                  <a:pt x="293286" y="6657825"/>
                  <a:pt x="290989" y="6651967"/>
                  <a:pt x="289870" y="6645552"/>
                </a:cubicBezTo>
                <a:lnTo>
                  <a:pt x="289858" y="6625225"/>
                </a:lnTo>
                <a:lnTo>
                  <a:pt x="306480" y="6588626"/>
                </a:lnTo>
                <a:cubicBezTo>
                  <a:pt x="312576" y="6582147"/>
                  <a:pt x="318672" y="6575479"/>
                  <a:pt x="328959" y="6564621"/>
                </a:cubicBezTo>
                <a:lnTo>
                  <a:pt x="328959" y="6564620"/>
                </a:lnTo>
                <a:lnTo>
                  <a:pt x="306480" y="6588625"/>
                </a:lnTo>
                <a:cubicBezTo>
                  <a:pt x="298003" y="6597578"/>
                  <a:pt x="291954" y="6611342"/>
                  <a:pt x="289858" y="6625224"/>
                </a:cubicBezTo>
                <a:lnTo>
                  <a:pt x="289858" y="6625225"/>
                </a:lnTo>
                <a:lnTo>
                  <a:pt x="289858" y="6625225"/>
                </a:lnTo>
                <a:cubicBezTo>
                  <a:pt x="287762" y="6639108"/>
                  <a:pt x="289619" y="6653111"/>
                  <a:pt x="296953" y="6662542"/>
                </a:cubicBezTo>
                <a:cubicBezTo>
                  <a:pt x="302288" y="6669496"/>
                  <a:pt x="306038" y="6676306"/>
                  <a:pt x="308405" y="6683027"/>
                </a:cubicBezTo>
                <a:lnTo>
                  <a:pt x="311551" y="6702976"/>
                </a:lnTo>
                <a:lnTo>
                  <a:pt x="297715" y="6742552"/>
                </a:lnTo>
                <a:cubicBezTo>
                  <a:pt x="283999" y="6764841"/>
                  <a:pt x="278713" y="6788417"/>
                  <a:pt x="278237" y="6812063"/>
                </a:cubicBezTo>
                <a:lnTo>
                  <a:pt x="278237" y="6812064"/>
                </a:lnTo>
                <a:lnTo>
                  <a:pt x="278237" y="6812064"/>
                </a:lnTo>
                <a:lnTo>
                  <a:pt x="284400" y="6858001"/>
                </a:lnTo>
                <a:lnTo>
                  <a:pt x="112147" y="6858001"/>
                </a:lnTo>
                <a:lnTo>
                  <a:pt x="102447" y="6815516"/>
                </a:lnTo>
                <a:cubicBezTo>
                  <a:pt x="96923" y="6793035"/>
                  <a:pt x="87016" y="6771319"/>
                  <a:pt x="83396" y="6748458"/>
                </a:cubicBezTo>
                <a:cubicBezTo>
                  <a:pt x="74824" y="6694164"/>
                  <a:pt x="68728" y="6639488"/>
                  <a:pt x="61870" y="6584812"/>
                </a:cubicBezTo>
                <a:cubicBezTo>
                  <a:pt x="54821" y="6528424"/>
                  <a:pt x="47391" y="6472225"/>
                  <a:pt x="41105" y="6415833"/>
                </a:cubicBezTo>
                <a:cubicBezTo>
                  <a:pt x="37865" y="6384972"/>
                  <a:pt x="37295" y="6353919"/>
                  <a:pt x="34247" y="6323058"/>
                </a:cubicBezTo>
                <a:cubicBezTo>
                  <a:pt x="31579" y="6296005"/>
                  <a:pt x="26626" y="6269144"/>
                  <a:pt x="23386" y="6242093"/>
                </a:cubicBezTo>
                <a:cubicBezTo>
                  <a:pt x="20720" y="6218660"/>
                  <a:pt x="19196" y="6195037"/>
                  <a:pt x="16528" y="6171605"/>
                </a:cubicBezTo>
                <a:cubicBezTo>
                  <a:pt x="12148" y="6134075"/>
                  <a:pt x="7194" y="6096736"/>
                  <a:pt x="2622" y="6059397"/>
                </a:cubicBezTo>
                <a:lnTo>
                  <a:pt x="0" y="6041769"/>
                </a:lnTo>
                <a:lnTo>
                  <a:pt x="0" y="6000937"/>
                </a:lnTo>
                <a:lnTo>
                  <a:pt x="3670" y="5957595"/>
                </a:lnTo>
                <a:lnTo>
                  <a:pt x="0" y="5912511"/>
                </a:lnTo>
                <a:lnTo>
                  <a:pt x="0" y="5886401"/>
                </a:lnTo>
                <a:lnTo>
                  <a:pt x="1098" y="5864318"/>
                </a:lnTo>
                <a:cubicBezTo>
                  <a:pt x="7576" y="5839361"/>
                  <a:pt x="16720" y="5815169"/>
                  <a:pt x="24720" y="5790592"/>
                </a:cubicBezTo>
                <a:cubicBezTo>
                  <a:pt x="25672" y="5787924"/>
                  <a:pt x="25864" y="5784686"/>
                  <a:pt x="26434" y="5781830"/>
                </a:cubicBezTo>
                <a:cubicBezTo>
                  <a:pt x="29675" y="5765635"/>
                  <a:pt x="32913" y="5749634"/>
                  <a:pt x="35771" y="5733440"/>
                </a:cubicBezTo>
                <a:cubicBezTo>
                  <a:pt x="37295" y="5724678"/>
                  <a:pt x="37485" y="5715723"/>
                  <a:pt x="38819" y="5706959"/>
                </a:cubicBezTo>
                <a:cubicBezTo>
                  <a:pt x="44153" y="5673050"/>
                  <a:pt x="35199" y="5635711"/>
                  <a:pt x="58250" y="5606372"/>
                </a:cubicBezTo>
                <a:cubicBezTo>
                  <a:pt x="73110" y="5587321"/>
                  <a:pt x="69680" y="5568842"/>
                  <a:pt x="67394" y="5548460"/>
                </a:cubicBezTo>
                <a:cubicBezTo>
                  <a:pt x="65680" y="5533027"/>
                  <a:pt x="66252" y="5517215"/>
                  <a:pt x="66060" y="5501594"/>
                </a:cubicBezTo>
                <a:cubicBezTo>
                  <a:pt x="65490" y="5474161"/>
                  <a:pt x="65298" y="5446728"/>
                  <a:pt x="64346" y="5419295"/>
                </a:cubicBezTo>
                <a:cubicBezTo>
                  <a:pt x="63966" y="5410531"/>
                  <a:pt x="59202" y="5401579"/>
                  <a:pt x="59964" y="5393005"/>
                </a:cubicBezTo>
                <a:cubicBezTo>
                  <a:pt x="63584" y="5353379"/>
                  <a:pt x="69300" y="5313754"/>
                  <a:pt x="72538" y="5274129"/>
                </a:cubicBezTo>
                <a:cubicBezTo>
                  <a:pt x="74442" y="5251650"/>
                  <a:pt x="70824" y="5228597"/>
                  <a:pt x="73490" y="5206308"/>
                </a:cubicBezTo>
                <a:cubicBezTo>
                  <a:pt x="76538" y="5180591"/>
                  <a:pt x="84348" y="5155445"/>
                  <a:pt x="89113" y="5129916"/>
                </a:cubicBezTo>
                <a:cubicBezTo>
                  <a:pt x="90445" y="5122867"/>
                  <a:pt x="88731" y="5115057"/>
                  <a:pt x="88351" y="5107627"/>
                </a:cubicBezTo>
                <a:cubicBezTo>
                  <a:pt x="87968" y="5099245"/>
                  <a:pt x="87206" y="5091052"/>
                  <a:pt x="87016" y="5082670"/>
                </a:cubicBezTo>
                <a:cubicBezTo>
                  <a:pt x="86634" y="5057141"/>
                  <a:pt x="87206" y="5031614"/>
                  <a:pt x="85872" y="5006086"/>
                </a:cubicBezTo>
                <a:cubicBezTo>
                  <a:pt x="85110" y="4990465"/>
                  <a:pt x="77300" y="4974082"/>
                  <a:pt x="80158" y="4959602"/>
                </a:cubicBezTo>
                <a:cubicBezTo>
                  <a:pt x="85682" y="4930075"/>
                  <a:pt x="73300" y="4900546"/>
                  <a:pt x="83586" y="4871019"/>
                </a:cubicBezTo>
                <a:cubicBezTo>
                  <a:pt x="86634" y="4861873"/>
                  <a:pt x="79014" y="4849300"/>
                  <a:pt x="78634" y="4838250"/>
                </a:cubicBezTo>
                <a:cubicBezTo>
                  <a:pt x="77682" y="4810627"/>
                  <a:pt x="77872" y="4783004"/>
                  <a:pt x="78062" y="4755381"/>
                </a:cubicBezTo>
                <a:cubicBezTo>
                  <a:pt x="78252" y="4730614"/>
                  <a:pt x="75586" y="4704895"/>
                  <a:pt x="80920" y="4681083"/>
                </a:cubicBezTo>
                <a:cubicBezTo>
                  <a:pt x="86634" y="4656126"/>
                  <a:pt x="85872" y="4633647"/>
                  <a:pt x="79396" y="4609452"/>
                </a:cubicBezTo>
                <a:cubicBezTo>
                  <a:pt x="75014" y="4592878"/>
                  <a:pt x="74442" y="4575351"/>
                  <a:pt x="73110" y="4558207"/>
                </a:cubicBezTo>
                <a:cubicBezTo>
                  <a:pt x="71586" y="4539728"/>
                  <a:pt x="75586" y="4519343"/>
                  <a:pt x="69300" y="4502579"/>
                </a:cubicBezTo>
                <a:cubicBezTo>
                  <a:pt x="50629" y="4452665"/>
                  <a:pt x="46629" y="4401419"/>
                  <a:pt x="46629" y="4349222"/>
                </a:cubicBezTo>
                <a:cubicBezTo>
                  <a:pt x="46629" y="4339695"/>
                  <a:pt x="49295" y="4329979"/>
                  <a:pt x="52153" y="4320837"/>
                </a:cubicBezTo>
                <a:cubicBezTo>
                  <a:pt x="69300" y="4267493"/>
                  <a:pt x="67776" y="4213961"/>
                  <a:pt x="57297" y="4159667"/>
                </a:cubicBezTo>
                <a:cubicBezTo>
                  <a:pt x="55011" y="4148427"/>
                  <a:pt x="54629" y="4135854"/>
                  <a:pt x="56915" y="4124614"/>
                </a:cubicBezTo>
                <a:cubicBezTo>
                  <a:pt x="63584" y="4092989"/>
                  <a:pt x="74634" y="4062318"/>
                  <a:pt x="79396" y="4030503"/>
                </a:cubicBezTo>
                <a:cubicBezTo>
                  <a:pt x="87206" y="3977925"/>
                  <a:pt x="60918" y="3932394"/>
                  <a:pt x="43771" y="3885338"/>
                </a:cubicBezTo>
                <a:cubicBezTo>
                  <a:pt x="31627" y="3851761"/>
                  <a:pt x="8016" y="3821935"/>
                  <a:pt x="426" y="3786777"/>
                </a:cubicBezTo>
                <a:lnTo>
                  <a:pt x="0" y="3773897"/>
                </a:lnTo>
                <a:lnTo>
                  <a:pt x="0" y="3393882"/>
                </a:lnTo>
                <a:lnTo>
                  <a:pt x="11838" y="3359516"/>
                </a:lnTo>
                <a:cubicBezTo>
                  <a:pt x="14434" y="3346205"/>
                  <a:pt x="14910" y="3332774"/>
                  <a:pt x="12910" y="3318771"/>
                </a:cubicBezTo>
                <a:cubicBezTo>
                  <a:pt x="12243" y="3314104"/>
                  <a:pt x="9909" y="3308770"/>
                  <a:pt x="6718" y="3304079"/>
                </a:cubicBezTo>
                <a:lnTo>
                  <a:pt x="0" y="3297657"/>
                </a:lnTo>
                <a:lnTo>
                  <a:pt x="0" y="3207867"/>
                </a:lnTo>
                <a:lnTo>
                  <a:pt x="15553" y="3186771"/>
                </a:lnTo>
                <a:cubicBezTo>
                  <a:pt x="28483" y="3162329"/>
                  <a:pt x="30484" y="3134647"/>
                  <a:pt x="36341" y="3107500"/>
                </a:cubicBezTo>
                <a:cubicBezTo>
                  <a:pt x="41105" y="3085403"/>
                  <a:pt x="41295" y="3064827"/>
                  <a:pt x="38057" y="3042728"/>
                </a:cubicBezTo>
                <a:cubicBezTo>
                  <a:pt x="30817" y="2994722"/>
                  <a:pt x="41105" y="2948047"/>
                  <a:pt x="54249" y="2901943"/>
                </a:cubicBezTo>
                <a:cubicBezTo>
                  <a:pt x="63012" y="2871462"/>
                  <a:pt x="68346" y="2840219"/>
                  <a:pt x="77300" y="2809930"/>
                </a:cubicBezTo>
                <a:cubicBezTo>
                  <a:pt x="84158" y="2787259"/>
                  <a:pt x="92351" y="2764590"/>
                  <a:pt x="103399" y="2743826"/>
                </a:cubicBezTo>
                <a:cubicBezTo>
                  <a:pt x="119594" y="2713723"/>
                  <a:pt x="143978" y="2687436"/>
                  <a:pt x="137500" y="2649143"/>
                </a:cubicBezTo>
                <a:cubicBezTo>
                  <a:pt x="131786" y="2615421"/>
                  <a:pt x="143786" y="2584942"/>
                  <a:pt x="155217" y="2554079"/>
                </a:cubicBezTo>
                <a:cubicBezTo>
                  <a:pt x="163599" y="2531409"/>
                  <a:pt x="172173" y="2508742"/>
                  <a:pt x="177507" y="2485307"/>
                </a:cubicBezTo>
                <a:cubicBezTo>
                  <a:pt x="183794" y="2457492"/>
                  <a:pt x="181126" y="2426059"/>
                  <a:pt x="192748" y="2401292"/>
                </a:cubicBezTo>
                <a:cubicBezTo>
                  <a:pt x="204940" y="2375383"/>
                  <a:pt x="196748" y="2353859"/>
                  <a:pt x="193318" y="2330806"/>
                </a:cubicBezTo>
                <a:cubicBezTo>
                  <a:pt x="187984" y="2294039"/>
                  <a:pt x="178077" y="2257459"/>
                  <a:pt x="190652" y="2220312"/>
                </a:cubicBezTo>
                <a:cubicBezTo>
                  <a:pt x="205892" y="2175163"/>
                  <a:pt x="222275" y="2130393"/>
                  <a:pt x="236753" y="2085054"/>
                </a:cubicBezTo>
                <a:cubicBezTo>
                  <a:pt x="242280" y="2067525"/>
                  <a:pt x="244566" y="2048668"/>
                  <a:pt x="247042" y="2030378"/>
                </a:cubicBezTo>
                <a:cubicBezTo>
                  <a:pt x="249138" y="2013043"/>
                  <a:pt x="243804" y="1992279"/>
                  <a:pt x="251804" y="1978940"/>
                </a:cubicBezTo>
                <a:cubicBezTo>
                  <a:pt x="272379" y="1944649"/>
                  <a:pt x="282475" y="1909408"/>
                  <a:pt x="282475" y="1869780"/>
                </a:cubicBezTo>
                <a:cubicBezTo>
                  <a:pt x="282475" y="1854920"/>
                  <a:pt x="291049" y="1840441"/>
                  <a:pt x="292573" y="1825393"/>
                </a:cubicBezTo>
                <a:cubicBezTo>
                  <a:pt x="294477" y="1804816"/>
                  <a:pt x="299622" y="1781194"/>
                  <a:pt x="292381" y="1763287"/>
                </a:cubicBezTo>
                <a:cubicBezTo>
                  <a:pt x="275237" y="1721185"/>
                  <a:pt x="289525" y="1687086"/>
                  <a:pt x="306480" y="1650317"/>
                </a:cubicBezTo>
                <a:cubicBezTo>
                  <a:pt x="323244" y="1614120"/>
                  <a:pt x="336579" y="1576019"/>
                  <a:pt x="347629" y="1537537"/>
                </a:cubicBezTo>
                <a:cubicBezTo>
                  <a:pt x="351629" y="1523059"/>
                  <a:pt x="344961" y="1505724"/>
                  <a:pt x="343629" y="1489720"/>
                </a:cubicBezTo>
                <a:cubicBezTo>
                  <a:pt x="343247" y="1484004"/>
                  <a:pt x="342675" y="1477717"/>
                  <a:pt x="344581" y="1472575"/>
                </a:cubicBezTo>
                <a:cubicBezTo>
                  <a:pt x="362870" y="1422854"/>
                  <a:pt x="376776" y="1372368"/>
                  <a:pt x="367252" y="1318456"/>
                </a:cubicBezTo>
                <a:cubicBezTo>
                  <a:pt x="366298" y="1313504"/>
                  <a:pt x="368394" y="1307978"/>
                  <a:pt x="369728" y="1303024"/>
                </a:cubicBezTo>
                <a:cubicBezTo>
                  <a:pt x="376586" y="1278829"/>
                  <a:pt x="387444" y="1255206"/>
                  <a:pt x="389921" y="1230633"/>
                </a:cubicBezTo>
                <a:cubicBezTo>
                  <a:pt x="396017" y="1170051"/>
                  <a:pt x="398495" y="1109091"/>
                  <a:pt x="402495" y="1048125"/>
                </a:cubicBezTo>
                <a:cubicBezTo>
                  <a:pt x="402685" y="1044315"/>
                  <a:pt x="402685" y="1040315"/>
                  <a:pt x="404019" y="1036887"/>
                </a:cubicBezTo>
                <a:cubicBezTo>
                  <a:pt x="412211" y="1014406"/>
                  <a:pt x="409543" y="994785"/>
                  <a:pt x="393923" y="975733"/>
                </a:cubicBezTo>
                <a:cubicBezTo>
                  <a:pt x="387064" y="967350"/>
                  <a:pt x="383444" y="955920"/>
                  <a:pt x="379634" y="945444"/>
                </a:cubicBezTo>
                <a:cubicBezTo>
                  <a:pt x="373918" y="930011"/>
                  <a:pt x="368394" y="914200"/>
                  <a:pt x="364774" y="898198"/>
                </a:cubicBezTo>
                <a:cubicBezTo>
                  <a:pt x="361346" y="882384"/>
                  <a:pt x="356583" y="865430"/>
                  <a:pt x="359250" y="850189"/>
                </a:cubicBezTo>
                <a:cubicBezTo>
                  <a:pt x="364012" y="822756"/>
                  <a:pt x="374680" y="796655"/>
                  <a:pt x="381730" y="769605"/>
                </a:cubicBezTo>
                <a:cubicBezTo>
                  <a:pt x="384206" y="760270"/>
                  <a:pt x="383824" y="749982"/>
                  <a:pt x="384016" y="740268"/>
                </a:cubicBezTo>
                <a:cubicBezTo>
                  <a:pt x="384586" y="717977"/>
                  <a:pt x="379062" y="695116"/>
                  <a:pt x="394875" y="674923"/>
                </a:cubicBezTo>
                <a:cubicBezTo>
                  <a:pt x="409733" y="656255"/>
                  <a:pt x="405353" y="637392"/>
                  <a:pt x="394113" y="617772"/>
                </a:cubicBezTo>
                <a:cubicBezTo>
                  <a:pt x="386110" y="603673"/>
                  <a:pt x="379824" y="587672"/>
                  <a:pt x="376776" y="571860"/>
                </a:cubicBezTo>
                <a:cubicBezTo>
                  <a:pt x="372586" y="550141"/>
                  <a:pt x="370870" y="528615"/>
                  <a:pt x="373348" y="505182"/>
                </a:cubicBezTo>
                <a:cubicBezTo>
                  <a:pt x="375062" y="488607"/>
                  <a:pt x="375824" y="475081"/>
                  <a:pt x="385920" y="462126"/>
                </a:cubicBezTo>
                <a:cubicBezTo>
                  <a:pt x="387444" y="460032"/>
                  <a:pt x="387826" y="456222"/>
                  <a:pt x="387634" y="453364"/>
                </a:cubicBezTo>
                <a:cubicBezTo>
                  <a:pt x="384396" y="415835"/>
                  <a:pt x="386110" y="378686"/>
                  <a:pt x="388399" y="340774"/>
                </a:cubicBezTo>
                <a:cubicBezTo>
                  <a:pt x="391445" y="292579"/>
                  <a:pt x="382492" y="241901"/>
                  <a:pt x="350487" y="200182"/>
                </a:cubicBezTo>
                <a:cubicBezTo>
                  <a:pt x="345723" y="194085"/>
                  <a:pt x="343629" y="184941"/>
                  <a:pt x="342485" y="176939"/>
                </a:cubicBezTo>
                <a:cubicBezTo>
                  <a:pt x="337533" y="139219"/>
                  <a:pt x="334103" y="101308"/>
                  <a:pt x="328579" y="63587"/>
                </a:cubicBezTo>
                <a:cubicBezTo>
                  <a:pt x="325530" y="43012"/>
                  <a:pt x="322862" y="21486"/>
                  <a:pt x="314480" y="2817"/>
                </a:cubicBezTo>
                <a:close/>
              </a:path>
            </a:pathLst>
          </a:custGeom>
          <a:noFill/>
          <a:effectLst>
            <a:outerShdw blurRad="381000" dist="152400" dir="10800000" algn="r"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8B60959F-9B69-4520-A16E-EA6BECC747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00" y="-1"/>
            <a:ext cx="874716" cy="6858001"/>
            <a:chOff x="7620000" y="-1"/>
            <a:chExt cx="874716" cy="6858001"/>
          </a:xfrm>
        </p:grpSpPr>
        <p:sp>
          <p:nvSpPr>
            <p:cNvPr id="74" name="Freeform: Shape 73">
              <a:extLst>
                <a:ext uri="{FF2B5EF4-FFF2-40B4-BE49-F238E27FC236}">
                  <a16:creationId xmlns:a16="http://schemas.microsoft.com/office/drawing/2014/main" id="{18D5A6E8-CD1B-4796-ABD1-A6F27F6C0E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Freeform: Shape 74">
              <a:extLst>
                <a:ext uri="{FF2B5EF4-FFF2-40B4-BE49-F238E27FC236}">
                  <a16:creationId xmlns:a16="http://schemas.microsoft.com/office/drawing/2014/main" id="{D7E12F56-F4EE-4535-8677-C11996E241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628357"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286026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5C01129-3453-464D-A870-ED71C6E89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9D2781A6-5C82-4764-B489-F9A599C0A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8833" y="685800"/>
            <a:ext cx="5004061" cy="54864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7814F6-96E3-0942-BC88-986628D6F76B}"/>
              </a:ext>
            </a:extLst>
          </p:cNvPr>
          <p:cNvSpPr>
            <a:spLocks noGrp="1"/>
          </p:cNvSpPr>
          <p:nvPr>
            <p:ph type="title"/>
          </p:nvPr>
        </p:nvSpPr>
        <p:spPr>
          <a:xfrm>
            <a:off x="4086447" y="1084521"/>
            <a:ext cx="4019107" cy="1361347"/>
          </a:xfrm>
        </p:spPr>
        <p:txBody>
          <a:bodyPr vert="horz" lIns="91440" tIns="45720" rIns="91440" bIns="45720" rtlCol="0" anchor="b">
            <a:normAutofit/>
          </a:bodyPr>
          <a:lstStyle/>
          <a:p>
            <a:pPr algn="ctr"/>
            <a:r>
              <a:rPr lang="en-US" sz="2800" kern="1200">
                <a:solidFill>
                  <a:schemeClr val="bg1">
                    <a:alpha val="60000"/>
                  </a:schemeClr>
                </a:solidFill>
                <a:latin typeface="+mj-lt"/>
                <a:ea typeface="+mj-ea"/>
                <a:cs typeface="+mj-cs"/>
              </a:rPr>
              <a:t>Yarimar Bonilla and</a:t>
            </a:r>
            <a:br>
              <a:rPr lang="en-US" sz="2800" kern="1200">
                <a:solidFill>
                  <a:schemeClr val="bg1">
                    <a:alpha val="60000"/>
                  </a:schemeClr>
                </a:solidFill>
                <a:latin typeface="+mj-lt"/>
                <a:ea typeface="+mj-ea"/>
                <a:cs typeface="+mj-cs"/>
              </a:rPr>
            </a:br>
            <a:r>
              <a:rPr lang="en-US" sz="2800" kern="1200">
                <a:solidFill>
                  <a:schemeClr val="bg1">
                    <a:alpha val="60000"/>
                  </a:schemeClr>
                </a:solidFill>
                <a:latin typeface="+mj-lt"/>
                <a:ea typeface="+mj-ea"/>
                <a:cs typeface="+mj-cs"/>
              </a:rPr>
              <a:t>Jonathan Rosa</a:t>
            </a:r>
          </a:p>
        </p:txBody>
      </p:sp>
      <p:pic>
        <p:nvPicPr>
          <p:cNvPr id="5122" name="Picture 2">
            <a:extLst>
              <a:ext uri="{FF2B5EF4-FFF2-40B4-BE49-F238E27FC236}">
                <a16:creationId xmlns:a16="http://schemas.microsoft.com/office/drawing/2014/main" id="{C76007C9-08D3-4A41-BA38-9864BF3B21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514" r="11665" b="2"/>
          <a:stretch/>
        </p:blipFill>
        <p:spPr bwMode="auto">
          <a:xfrm>
            <a:off x="680483" y="685795"/>
            <a:ext cx="2931299"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FC2439B-0036-1741-A07C-B809603AD80C}"/>
              </a:ext>
            </a:extLst>
          </p:cNvPr>
          <p:cNvSpPr>
            <a:spLocks noGrp="1"/>
          </p:cNvSpPr>
          <p:nvPr>
            <p:ph sz="quarter" idx="13"/>
          </p:nvPr>
        </p:nvSpPr>
        <p:spPr>
          <a:xfrm>
            <a:off x="4107712" y="2732739"/>
            <a:ext cx="3976577" cy="3083270"/>
          </a:xfrm>
        </p:spPr>
        <p:txBody>
          <a:bodyPr vert="horz" lIns="91440" tIns="45720" rIns="91440" bIns="45720" rtlCol="0" anchor="t">
            <a:normAutofit/>
          </a:bodyPr>
          <a:lstStyle/>
          <a:p>
            <a:pPr algn="ctr"/>
            <a:r>
              <a:rPr lang="en-US" sz="2000" dirty="0">
                <a:solidFill>
                  <a:schemeClr val="bg1"/>
                </a:solidFill>
              </a:rPr>
              <a:t>Murder of Michael Brown Ferguson, MO</a:t>
            </a:r>
          </a:p>
          <a:p>
            <a:pPr algn="ctr"/>
            <a:r>
              <a:rPr lang="en-US" sz="2000" dirty="0">
                <a:solidFill>
                  <a:schemeClr val="bg1"/>
                </a:solidFill>
              </a:rPr>
              <a:t>The official state discourse</a:t>
            </a:r>
          </a:p>
          <a:p>
            <a:pPr algn="ctr"/>
            <a:r>
              <a:rPr lang="en-US" sz="2000" dirty="0">
                <a:solidFill>
                  <a:schemeClr val="bg1"/>
                </a:solidFill>
              </a:rPr>
              <a:t>The unofficial social media discourse</a:t>
            </a:r>
          </a:p>
          <a:p>
            <a:pPr algn="ctr"/>
            <a:r>
              <a:rPr lang="en-US" sz="2000" dirty="0">
                <a:solidFill>
                  <a:schemeClr val="bg1"/>
                </a:solidFill>
              </a:rPr>
              <a:t>“Democratizing” sociopolitical narratives</a:t>
            </a:r>
          </a:p>
          <a:p>
            <a:pPr algn="ctr"/>
            <a:r>
              <a:rPr lang="en-US" sz="2000" dirty="0">
                <a:solidFill>
                  <a:schemeClr val="bg1"/>
                </a:solidFill>
              </a:rPr>
              <a:t>Hashtag ethnography</a:t>
            </a:r>
          </a:p>
        </p:txBody>
      </p:sp>
      <p:pic>
        <p:nvPicPr>
          <p:cNvPr id="5124" name="Picture 4">
            <a:extLst>
              <a:ext uri="{FF2B5EF4-FFF2-40B4-BE49-F238E27FC236}">
                <a16:creationId xmlns:a16="http://schemas.microsoft.com/office/drawing/2014/main" id="{34D62152-1088-6D46-9D39-F4DB487AA1E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089" r="11557" b="2"/>
          <a:stretch/>
        </p:blipFill>
        <p:spPr bwMode="auto">
          <a:xfrm>
            <a:off x="8606117" y="685805"/>
            <a:ext cx="29054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49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TotalTime>
  <Words>308</Words>
  <Application>Microsoft Office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Glacial Indifference</vt:lpstr>
      <vt:lpstr>Impact</vt:lpstr>
      <vt:lpstr>Office Theme</vt:lpstr>
      <vt:lpstr>PowerPoint Presentation</vt:lpstr>
      <vt:lpstr>Big Idea: Agency and Struggle</vt:lpstr>
      <vt:lpstr>Learning Objectives</vt:lpstr>
      <vt:lpstr>The Essays</vt:lpstr>
      <vt:lpstr>Agency and Social Struggle</vt:lpstr>
      <vt:lpstr>Saba Mahmood</vt:lpstr>
      <vt:lpstr>Shalini Shankar</vt:lpstr>
      <vt:lpstr>Victoria Redclift</vt:lpstr>
      <vt:lpstr>Yarimar Bonilla and Jonathan Rosa</vt:lpstr>
      <vt:lpstr>Audra Simpson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and social struggle</dc:title>
  <dc:creator>Ruth Gomberg-Munoz</dc:creator>
  <cp:lastModifiedBy>Hansen, Carli</cp:lastModifiedBy>
  <cp:revision>6</cp:revision>
  <dcterms:created xsi:type="dcterms:W3CDTF">2021-12-20T23:39:10Z</dcterms:created>
  <dcterms:modified xsi:type="dcterms:W3CDTF">2022-04-19T18:51:03Z</dcterms:modified>
</cp:coreProperties>
</file>