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62" r:id="rId5"/>
    <p:sldId id="264" r:id="rId6"/>
    <p:sldId id="265" r:id="rId7"/>
    <p:sldId id="266" r:id="rId8"/>
    <p:sldId id="267" r:id="rId9"/>
    <p:sldId id="268" r:id="rId10"/>
    <p:sldId id="269" r:id="rId11"/>
    <p:sldId id="273" r:id="rId12"/>
    <p:sldId id="274" r:id="rId13"/>
    <p:sldId id="270" r:id="rId14"/>
    <p:sldId id="275" r:id="rId15"/>
    <p:sldId id="276" r:id="rId16"/>
    <p:sldId id="277" r:id="rId17"/>
    <p:sldId id="278"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86"/>
    <p:restoredTop sz="94659"/>
  </p:normalViewPr>
  <p:slideViewPr>
    <p:cSldViewPr snapToGrid="0" snapToObjects="1">
      <p:cViewPr varScale="1">
        <p:scale>
          <a:sx n="102" d="100"/>
          <a:sy n="102" d="100"/>
        </p:scale>
        <p:origin x="144"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DFDEB-09F9-4C24-B213-7B03FC8565F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7F63F8D1-B032-494A-B007-696527564624}">
      <dgm:prSet/>
      <dgm:spPr/>
      <dgm:t>
        <a:bodyPr/>
        <a:lstStyle/>
        <a:p>
          <a:r>
            <a:rPr lang="en-US"/>
            <a:t>WWI</a:t>
          </a:r>
        </a:p>
      </dgm:t>
    </dgm:pt>
    <dgm:pt modelId="{4FCB2854-BA11-4A38-AE8E-3CDAC2AA95AE}" type="parTrans" cxnId="{2B4E9CD4-D371-4923-B90A-67932BEACFC3}">
      <dgm:prSet/>
      <dgm:spPr/>
      <dgm:t>
        <a:bodyPr/>
        <a:lstStyle/>
        <a:p>
          <a:endParaRPr lang="en-US"/>
        </a:p>
      </dgm:t>
    </dgm:pt>
    <dgm:pt modelId="{971A3883-CF1E-4E5A-9D02-5993C6DC0FBB}" type="sibTrans" cxnId="{2B4E9CD4-D371-4923-B90A-67932BEACFC3}">
      <dgm:prSet/>
      <dgm:spPr/>
      <dgm:t>
        <a:bodyPr/>
        <a:lstStyle/>
        <a:p>
          <a:endParaRPr lang="en-US"/>
        </a:p>
      </dgm:t>
    </dgm:pt>
    <dgm:pt modelId="{362B82EC-80DC-49EC-B50E-C0586192E9F6}">
      <dgm:prSet/>
      <dgm:spPr/>
      <dgm:t>
        <a:bodyPr/>
        <a:lstStyle/>
        <a:p>
          <a:r>
            <a:rPr lang="en-US"/>
            <a:t>WWII</a:t>
          </a:r>
        </a:p>
      </dgm:t>
    </dgm:pt>
    <dgm:pt modelId="{98CCA8E1-03E6-4014-B953-BABD792DC6C9}" type="parTrans" cxnId="{1D588E2E-0C0B-42AC-8435-19801C331318}">
      <dgm:prSet/>
      <dgm:spPr/>
      <dgm:t>
        <a:bodyPr/>
        <a:lstStyle/>
        <a:p>
          <a:endParaRPr lang="en-US"/>
        </a:p>
      </dgm:t>
    </dgm:pt>
    <dgm:pt modelId="{B426C6B0-B360-45D0-AF38-5CD4124409F3}" type="sibTrans" cxnId="{1D588E2E-0C0B-42AC-8435-19801C331318}">
      <dgm:prSet/>
      <dgm:spPr/>
      <dgm:t>
        <a:bodyPr/>
        <a:lstStyle/>
        <a:p>
          <a:endParaRPr lang="en-US"/>
        </a:p>
      </dgm:t>
    </dgm:pt>
    <dgm:pt modelId="{7DC50D46-DC8D-4E65-B7E1-107324F0F42E}">
      <dgm:prSet/>
      <dgm:spPr/>
      <dgm:t>
        <a:bodyPr/>
        <a:lstStyle/>
        <a:p>
          <a:r>
            <a:rPr lang="en-US"/>
            <a:t>Mass European emigration</a:t>
          </a:r>
        </a:p>
      </dgm:t>
    </dgm:pt>
    <dgm:pt modelId="{73182B7C-AE5A-41DF-BFEA-A3FC93220DEE}" type="parTrans" cxnId="{8F0B32FF-1B3A-485C-BE67-4394F43065C4}">
      <dgm:prSet/>
      <dgm:spPr/>
      <dgm:t>
        <a:bodyPr/>
        <a:lstStyle/>
        <a:p>
          <a:endParaRPr lang="en-US"/>
        </a:p>
      </dgm:t>
    </dgm:pt>
    <dgm:pt modelId="{F7A9AA15-334B-4752-AFBD-56519C92C873}" type="sibTrans" cxnId="{8F0B32FF-1B3A-485C-BE67-4394F43065C4}">
      <dgm:prSet/>
      <dgm:spPr/>
      <dgm:t>
        <a:bodyPr/>
        <a:lstStyle/>
        <a:p>
          <a:endParaRPr lang="en-US"/>
        </a:p>
      </dgm:t>
    </dgm:pt>
    <dgm:pt modelId="{13FFC0F3-BF99-4BD2-9BCB-24E4E1AE3707}">
      <dgm:prSet/>
      <dgm:spPr/>
      <dgm:t>
        <a:bodyPr/>
        <a:lstStyle/>
        <a:p>
          <a:r>
            <a:rPr lang="en-US"/>
            <a:t>Eugenics and Scientific Racism</a:t>
          </a:r>
        </a:p>
      </dgm:t>
    </dgm:pt>
    <dgm:pt modelId="{34156477-043F-4E6C-9169-14145396C271}" type="parTrans" cxnId="{014945D6-8021-4854-8000-32B2F2E406DB}">
      <dgm:prSet/>
      <dgm:spPr/>
      <dgm:t>
        <a:bodyPr/>
        <a:lstStyle/>
        <a:p>
          <a:endParaRPr lang="en-US"/>
        </a:p>
      </dgm:t>
    </dgm:pt>
    <dgm:pt modelId="{F042E6A2-DE81-426E-9968-BAA5DDB283B6}" type="sibTrans" cxnId="{014945D6-8021-4854-8000-32B2F2E406DB}">
      <dgm:prSet/>
      <dgm:spPr/>
      <dgm:t>
        <a:bodyPr/>
        <a:lstStyle/>
        <a:p>
          <a:endParaRPr lang="en-US"/>
        </a:p>
      </dgm:t>
    </dgm:pt>
    <dgm:pt modelId="{1BDE76B1-1A4E-D644-9ED2-B72CAEB938A7}" type="pres">
      <dgm:prSet presAssocID="{E02DFDEB-09F9-4C24-B213-7B03FC8565F7}" presName="linear" presStyleCnt="0">
        <dgm:presLayoutVars>
          <dgm:animLvl val="lvl"/>
          <dgm:resizeHandles val="exact"/>
        </dgm:presLayoutVars>
      </dgm:prSet>
      <dgm:spPr/>
    </dgm:pt>
    <dgm:pt modelId="{333DB6AC-088D-BB48-BD43-0981A7F41621}" type="pres">
      <dgm:prSet presAssocID="{7F63F8D1-B032-494A-B007-696527564624}" presName="parentText" presStyleLbl="node1" presStyleIdx="0" presStyleCnt="4">
        <dgm:presLayoutVars>
          <dgm:chMax val="0"/>
          <dgm:bulletEnabled val="1"/>
        </dgm:presLayoutVars>
      </dgm:prSet>
      <dgm:spPr/>
    </dgm:pt>
    <dgm:pt modelId="{A08552EF-CD9A-4E4E-8599-6855A4371129}" type="pres">
      <dgm:prSet presAssocID="{971A3883-CF1E-4E5A-9D02-5993C6DC0FBB}" presName="spacer" presStyleCnt="0"/>
      <dgm:spPr/>
    </dgm:pt>
    <dgm:pt modelId="{2708AD22-2957-4B4D-8CAF-D0D71478179E}" type="pres">
      <dgm:prSet presAssocID="{362B82EC-80DC-49EC-B50E-C0586192E9F6}" presName="parentText" presStyleLbl="node1" presStyleIdx="1" presStyleCnt="4">
        <dgm:presLayoutVars>
          <dgm:chMax val="0"/>
          <dgm:bulletEnabled val="1"/>
        </dgm:presLayoutVars>
      </dgm:prSet>
      <dgm:spPr/>
    </dgm:pt>
    <dgm:pt modelId="{4E005693-9245-1243-A4F1-9BCC064E9B64}" type="pres">
      <dgm:prSet presAssocID="{B426C6B0-B360-45D0-AF38-5CD4124409F3}" presName="spacer" presStyleCnt="0"/>
      <dgm:spPr/>
    </dgm:pt>
    <dgm:pt modelId="{75085B54-7002-8F4B-89EF-D77282070098}" type="pres">
      <dgm:prSet presAssocID="{7DC50D46-DC8D-4E65-B7E1-107324F0F42E}" presName="parentText" presStyleLbl="node1" presStyleIdx="2" presStyleCnt="4">
        <dgm:presLayoutVars>
          <dgm:chMax val="0"/>
          <dgm:bulletEnabled val="1"/>
        </dgm:presLayoutVars>
      </dgm:prSet>
      <dgm:spPr/>
    </dgm:pt>
    <dgm:pt modelId="{7237973C-8FA8-BD49-8948-EC7504A893CA}" type="pres">
      <dgm:prSet presAssocID="{F7A9AA15-334B-4752-AFBD-56519C92C873}" presName="spacer" presStyleCnt="0"/>
      <dgm:spPr/>
    </dgm:pt>
    <dgm:pt modelId="{9AC75CE1-6A13-934A-A46C-850A4ADFF211}" type="pres">
      <dgm:prSet presAssocID="{13FFC0F3-BF99-4BD2-9BCB-24E4E1AE3707}" presName="parentText" presStyleLbl="node1" presStyleIdx="3" presStyleCnt="4">
        <dgm:presLayoutVars>
          <dgm:chMax val="0"/>
          <dgm:bulletEnabled val="1"/>
        </dgm:presLayoutVars>
      </dgm:prSet>
      <dgm:spPr/>
    </dgm:pt>
  </dgm:ptLst>
  <dgm:cxnLst>
    <dgm:cxn modelId="{873BAD14-71AA-E84D-93CB-0D73C45FEC76}" type="presOf" srcId="{E02DFDEB-09F9-4C24-B213-7B03FC8565F7}" destId="{1BDE76B1-1A4E-D644-9ED2-B72CAEB938A7}" srcOrd="0" destOrd="0" presId="urn:microsoft.com/office/officeart/2005/8/layout/vList2"/>
    <dgm:cxn modelId="{1D588E2E-0C0B-42AC-8435-19801C331318}" srcId="{E02DFDEB-09F9-4C24-B213-7B03FC8565F7}" destId="{362B82EC-80DC-49EC-B50E-C0586192E9F6}" srcOrd="1" destOrd="0" parTransId="{98CCA8E1-03E6-4014-B953-BABD792DC6C9}" sibTransId="{B426C6B0-B360-45D0-AF38-5CD4124409F3}"/>
    <dgm:cxn modelId="{8DDD3654-3537-7141-B6A1-EF515F78067A}" type="presOf" srcId="{13FFC0F3-BF99-4BD2-9BCB-24E4E1AE3707}" destId="{9AC75CE1-6A13-934A-A46C-850A4ADFF211}" srcOrd="0" destOrd="0" presId="urn:microsoft.com/office/officeart/2005/8/layout/vList2"/>
    <dgm:cxn modelId="{3377EE96-1848-1B40-A5ED-FED362F34054}" type="presOf" srcId="{7F63F8D1-B032-494A-B007-696527564624}" destId="{333DB6AC-088D-BB48-BD43-0981A7F41621}" srcOrd="0" destOrd="0" presId="urn:microsoft.com/office/officeart/2005/8/layout/vList2"/>
    <dgm:cxn modelId="{AD8465A5-4B4B-3E41-8458-FCC16CDC56A8}" type="presOf" srcId="{7DC50D46-DC8D-4E65-B7E1-107324F0F42E}" destId="{75085B54-7002-8F4B-89EF-D77282070098}" srcOrd="0" destOrd="0" presId="urn:microsoft.com/office/officeart/2005/8/layout/vList2"/>
    <dgm:cxn modelId="{2B4E9CD4-D371-4923-B90A-67932BEACFC3}" srcId="{E02DFDEB-09F9-4C24-B213-7B03FC8565F7}" destId="{7F63F8D1-B032-494A-B007-696527564624}" srcOrd="0" destOrd="0" parTransId="{4FCB2854-BA11-4A38-AE8E-3CDAC2AA95AE}" sibTransId="{971A3883-CF1E-4E5A-9D02-5993C6DC0FBB}"/>
    <dgm:cxn modelId="{014945D6-8021-4854-8000-32B2F2E406DB}" srcId="{E02DFDEB-09F9-4C24-B213-7B03FC8565F7}" destId="{13FFC0F3-BF99-4BD2-9BCB-24E4E1AE3707}" srcOrd="3" destOrd="0" parTransId="{34156477-043F-4E6C-9169-14145396C271}" sibTransId="{F042E6A2-DE81-426E-9968-BAA5DDB283B6}"/>
    <dgm:cxn modelId="{AD19C9FC-C77A-E04B-819D-D26D963CB321}" type="presOf" srcId="{362B82EC-80DC-49EC-B50E-C0586192E9F6}" destId="{2708AD22-2957-4B4D-8CAF-D0D71478179E}" srcOrd="0" destOrd="0" presId="urn:microsoft.com/office/officeart/2005/8/layout/vList2"/>
    <dgm:cxn modelId="{8F0B32FF-1B3A-485C-BE67-4394F43065C4}" srcId="{E02DFDEB-09F9-4C24-B213-7B03FC8565F7}" destId="{7DC50D46-DC8D-4E65-B7E1-107324F0F42E}" srcOrd="2" destOrd="0" parTransId="{73182B7C-AE5A-41DF-BFEA-A3FC93220DEE}" sibTransId="{F7A9AA15-334B-4752-AFBD-56519C92C873}"/>
    <dgm:cxn modelId="{FAD242B6-5172-BA4E-8875-96C577B300C0}" type="presParOf" srcId="{1BDE76B1-1A4E-D644-9ED2-B72CAEB938A7}" destId="{333DB6AC-088D-BB48-BD43-0981A7F41621}" srcOrd="0" destOrd="0" presId="urn:microsoft.com/office/officeart/2005/8/layout/vList2"/>
    <dgm:cxn modelId="{EDF0E80F-0E4F-054E-8B26-F76F836B29E0}" type="presParOf" srcId="{1BDE76B1-1A4E-D644-9ED2-B72CAEB938A7}" destId="{A08552EF-CD9A-4E4E-8599-6855A4371129}" srcOrd="1" destOrd="0" presId="urn:microsoft.com/office/officeart/2005/8/layout/vList2"/>
    <dgm:cxn modelId="{3DDDF611-482A-8D48-B856-8CFB65A43A80}" type="presParOf" srcId="{1BDE76B1-1A4E-D644-9ED2-B72CAEB938A7}" destId="{2708AD22-2957-4B4D-8CAF-D0D71478179E}" srcOrd="2" destOrd="0" presId="urn:microsoft.com/office/officeart/2005/8/layout/vList2"/>
    <dgm:cxn modelId="{27326DF8-1736-5B49-9F03-058AAFE71CE7}" type="presParOf" srcId="{1BDE76B1-1A4E-D644-9ED2-B72CAEB938A7}" destId="{4E005693-9245-1243-A4F1-9BCC064E9B64}" srcOrd="3" destOrd="0" presId="urn:microsoft.com/office/officeart/2005/8/layout/vList2"/>
    <dgm:cxn modelId="{68C18301-1021-E74D-BC6B-B3EF80594D5B}" type="presParOf" srcId="{1BDE76B1-1A4E-D644-9ED2-B72CAEB938A7}" destId="{75085B54-7002-8F4B-89EF-D77282070098}" srcOrd="4" destOrd="0" presId="urn:microsoft.com/office/officeart/2005/8/layout/vList2"/>
    <dgm:cxn modelId="{95DA8AC7-270D-2241-B35A-2B0D2DF58272}" type="presParOf" srcId="{1BDE76B1-1A4E-D644-9ED2-B72CAEB938A7}" destId="{7237973C-8FA8-BD49-8948-EC7504A893CA}" srcOrd="5" destOrd="0" presId="urn:microsoft.com/office/officeart/2005/8/layout/vList2"/>
    <dgm:cxn modelId="{019CC580-129B-4E47-982D-7F98BD6F6C2F}" type="presParOf" srcId="{1BDE76B1-1A4E-D644-9ED2-B72CAEB938A7}" destId="{9AC75CE1-6A13-934A-A46C-850A4ADFF211}"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D720C5-7017-4D36-A646-AD087243040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4DD03BE3-65F5-4F62-9021-DA0693B592D1}">
      <dgm:prSet/>
      <dgm:spPr/>
      <dgm:t>
        <a:bodyPr/>
        <a:lstStyle/>
        <a:p>
          <a:r>
            <a:rPr lang="en-US"/>
            <a:t>What best explains similarities and differences among human groups?</a:t>
          </a:r>
        </a:p>
      </dgm:t>
    </dgm:pt>
    <dgm:pt modelId="{33C39160-76AF-4178-A78B-B796B3FE46A2}" type="parTrans" cxnId="{28E392B2-118B-4684-B3A7-E0B2BC293069}">
      <dgm:prSet/>
      <dgm:spPr/>
      <dgm:t>
        <a:bodyPr/>
        <a:lstStyle/>
        <a:p>
          <a:endParaRPr lang="en-US"/>
        </a:p>
      </dgm:t>
    </dgm:pt>
    <dgm:pt modelId="{845787E7-F8AD-4E25-8B9B-AB45CBEADBD7}" type="sibTrans" cxnId="{28E392B2-118B-4684-B3A7-E0B2BC293069}">
      <dgm:prSet/>
      <dgm:spPr/>
      <dgm:t>
        <a:bodyPr/>
        <a:lstStyle/>
        <a:p>
          <a:endParaRPr lang="en-US"/>
        </a:p>
      </dgm:t>
    </dgm:pt>
    <dgm:pt modelId="{E0662728-2F48-4982-9F59-CD24D5F80E44}">
      <dgm:prSet/>
      <dgm:spPr/>
      <dgm:t>
        <a:bodyPr/>
        <a:lstStyle/>
        <a:p>
          <a:r>
            <a:rPr lang="en-US"/>
            <a:t>Evolution?</a:t>
          </a:r>
        </a:p>
      </dgm:t>
    </dgm:pt>
    <dgm:pt modelId="{6723C4F3-3FB1-47F8-BFFA-48B37139FA03}" type="parTrans" cxnId="{C22EC8A3-2A04-44C0-8C87-27540C7E35AF}">
      <dgm:prSet/>
      <dgm:spPr/>
      <dgm:t>
        <a:bodyPr/>
        <a:lstStyle/>
        <a:p>
          <a:endParaRPr lang="en-US"/>
        </a:p>
      </dgm:t>
    </dgm:pt>
    <dgm:pt modelId="{1A4B4E4C-AD5B-4FB1-8F76-0DC3729EC6B2}" type="sibTrans" cxnId="{C22EC8A3-2A04-44C0-8C87-27540C7E35AF}">
      <dgm:prSet/>
      <dgm:spPr/>
      <dgm:t>
        <a:bodyPr/>
        <a:lstStyle/>
        <a:p>
          <a:endParaRPr lang="en-US"/>
        </a:p>
      </dgm:t>
    </dgm:pt>
    <dgm:pt modelId="{7B467146-E446-4B62-9170-46127458B149}">
      <dgm:prSet/>
      <dgm:spPr/>
      <dgm:t>
        <a:bodyPr/>
        <a:lstStyle/>
        <a:p>
          <a:r>
            <a:rPr lang="en-US"/>
            <a:t>“Diffusion”?</a:t>
          </a:r>
        </a:p>
      </dgm:t>
    </dgm:pt>
    <dgm:pt modelId="{0CCBF9E5-C9AF-40D4-A2AB-F99D473F6454}" type="parTrans" cxnId="{E0443970-E1E4-4A2C-BCEA-BF20961856BE}">
      <dgm:prSet/>
      <dgm:spPr/>
      <dgm:t>
        <a:bodyPr/>
        <a:lstStyle/>
        <a:p>
          <a:endParaRPr lang="en-US"/>
        </a:p>
      </dgm:t>
    </dgm:pt>
    <dgm:pt modelId="{D3EBBB91-0616-4630-A4AE-2A9B4B176F92}" type="sibTrans" cxnId="{E0443970-E1E4-4A2C-BCEA-BF20961856BE}">
      <dgm:prSet/>
      <dgm:spPr/>
      <dgm:t>
        <a:bodyPr/>
        <a:lstStyle/>
        <a:p>
          <a:endParaRPr lang="en-US"/>
        </a:p>
      </dgm:t>
    </dgm:pt>
    <dgm:pt modelId="{6B0C9687-B0A9-4B39-BB4A-13FCF8A01D48}">
      <dgm:prSet/>
      <dgm:spPr/>
      <dgm:t>
        <a:bodyPr/>
        <a:lstStyle/>
        <a:p>
          <a:r>
            <a:rPr lang="en-US"/>
            <a:t>Common adaptations?</a:t>
          </a:r>
        </a:p>
      </dgm:t>
    </dgm:pt>
    <dgm:pt modelId="{7DA03A66-2BEA-47EA-8777-ACB876B1F781}" type="parTrans" cxnId="{1CB43DC0-17CA-41C0-936F-067BF448CA90}">
      <dgm:prSet/>
      <dgm:spPr/>
      <dgm:t>
        <a:bodyPr/>
        <a:lstStyle/>
        <a:p>
          <a:endParaRPr lang="en-US"/>
        </a:p>
      </dgm:t>
    </dgm:pt>
    <dgm:pt modelId="{AD04CF8E-467C-4C38-BE86-40EA956A6B9F}" type="sibTrans" cxnId="{1CB43DC0-17CA-41C0-936F-067BF448CA90}">
      <dgm:prSet/>
      <dgm:spPr/>
      <dgm:t>
        <a:bodyPr/>
        <a:lstStyle/>
        <a:p>
          <a:endParaRPr lang="en-US"/>
        </a:p>
      </dgm:t>
    </dgm:pt>
    <dgm:pt modelId="{3F964B69-7997-440D-8CCF-454152CCDEB4}">
      <dgm:prSet/>
      <dgm:spPr/>
      <dgm:t>
        <a:bodyPr/>
        <a:lstStyle/>
        <a:p>
          <a:r>
            <a:rPr lang="en-US"/>
            <a:t>Coincidence?</a:t>
          </a:r>
        </a:p>
      </dgm:t>
    </dgm:pt>
    <dgm:pt modelId="{D87044C0-8907-4636-BD10-ACFF4B49F7F6}" type="parTrans" cxnId="{CC1045D1-B33D-4406-A02E-FACC85A43396}">
      <dgm:prSet/>
      <dgm:spPr/>
      <dgm:t>
        <a:bodyPr/>
        <a:lstStyle/>
        <a:p>
          <a:endParaRPr lang="en-US"/>
        </a:p>
      </dgm:t>
    </dgm:pt>
    <dgm:pt modelId="{24FA61D8-435E-48E4-B15D-E2C56C15BEEF}" type="sibTrans" cxnId="{CC1045D1-B33D-4406-A02E-FACC85A43396}">
      <dgm:prSet/>
      <dgm:spPr/>
      <dgm:t>
        <a:bodyPr/>
        <a:lstStyle/>
        <a:p>
          <a:endParaRPr lang="en-US"/>
        </a:p>
      </dgm:t>
    </dgm:pt>
    <dgm:pt modelId="{E738D6E6-837D-4E0D-BEF4-D84476C6F492}">
      <dgm:prSet/>
      <dgm:spPr/>
      <dgm:t>
        <a:bodyPr/>
        <a:lstStyle/>
        <a:p>
          <a:r>
            <a:rPr lang="en-US"/>
            <a:t>How do we know?</a:t>
          </a:r>
        </a:p>
      </dgm:t>
    </dgm:pt>
    <dgm:pt modelId="{83255073-EA39-4768-98D2-03477A9F6887}" type="parTrans" cxnId="{4F1695E1-4394-4F93-BA98-A1CD4952DFD3}">
      <dgm:prSet/>
      <dgm:spPr/>
      <dgm:t>
        <a:bodyPr/>
        <a:lstStyle/>
        <a:p>
          <a:endParaRPr lang="en-US"/>
        </a:p>
      </dgm:t>
    </dgm:pt>
    <dgm:pt modelId="{7D1B6ECF-8738-4D87-8DB8-5AC6213D3304}" type="sibTrans" cxnId="{4F1695E1-4394-4F93-BA98-A1CD4952DFD3}">
      <dgm:prSet/>
      <dgm:spPr/>
      <dgm:t>
        <a:bodyPr/>
        <a:lstStyle/>
        <a:p>
          <a:endParaRPr lang="en-US"/>
        </a:p>
      </dgm:t>
    </dgm:pt>
    <dgm:pt modelId="{9CA48374-315F-9541-81A9-2A8D04781FD0}" type="pres">
      <dgm:prSet presAssocID="{01D720C5-7017-4D36-A646-AD0872430409}" presName="linear" presStyleCnt="0">
        <dgm:presLayoutVars>
          <dgm:animLvl val="lvl"/>
          <dgm:resizeHandles val="exact"/>
        </dgm:presLayoutVars>
      </dgm:prSet>
      <dgm:spPr/>
    </dgm:pt>
    <dgm:pt modelId="{6643D0F5-A9A6-A44C-B4DE-047BC08B1993}" type="pres">
      <dgm:prSet presAssocID="{4DD03BE3-65F5-4F62-9021-DA0693B592D1}" presName="parentText" presStyleLbl="node1" presStyleIdx="0" presStyleCnt="2">
        <dgm:presLayoutVars>
          <dgm:chMax val="0"/>
          <dgm:bulletEnabled val="1"/>
        </dgm:presLayoutVars>
      </dgm:prSet>
      <dgm:spPr/>
    </dgm:pt>
    <dgm:pt modelId="{146973E8-3E96-CB42-9C1B-45661A8535B3}" type="pres">
      <dgm:prSet presAssocID="{4DD03BE3-65F5-4F62-9021-DA0693B592D1}" presName="childText" presStyleLbl="revTx" presStyleIdx="0" presStyleCnt="1">
        <dgm:presLayoutVars>
          <dgm:bulletEnabled val="1"/>
        </dgm:presLayoutVars>
      </dgm:prSet>
      <dgm:spPr/>
    </dgm:pt>
    <dgm:pt modelId="{9DBDE733-4E98-5743-B26B-08F741C64422}" type="pres">
      <dgm:prSet presAssocID="{E738D6E6-837D-4E0D-BEF4-D84476C6F492}" presName="parentText" presStyleLbl="node1" presStyleIdx="1" presStyleCnt="2">
        <dgm:presLayoutVars>
          <dgm:chMax val="0"/>
          <dgm:bulletEnabled val="1"/>
        </dgm:presLayoutVars>
      </dgm:prSet>
      <dgm:spPr/>
    </dgm:pt>
  </dgm:ptLst>
  <dgm:cxnLst>
    <dgm:cxn modelId="{A0D3BC20-8E35-1844-8989-EECA821CE677}" type="presOf" srcId="{4DD03BE3-65F5-4F62-9021-DA0693B592D1}" destId="{6643D0F5-A9A6-A44C-B4DE-047BC08B1993}" srcOrd="0" destOrd="0" presId="urn:microsoft.com/office/officeart/2005/8/layout/vList2"/>
    <dgm:cxn modelId="{AF795539-5AAF-D244-8D03-5189B0340EAD}" type="presOf" srcId="{E738D6E6-837D-4E0D-BEF4-D84476C6F492}" destId="{9DBDE733-4E98-5743-B26B-08F741C64422}" srcOrd="0" destOrd="0" presId="urn:microsoft.com/office/officeart/2005/8/layout/vList2"/>
    <dgm:cxn modelId="{08CC8169-FE6F-EF45-95FC-FAFCCCCBAF2C}" type="presOf" srcId="{E0662728-2F48-4982-9F59-CD24D5F80E44}" destId="{146973E8-3E96-CB42-9C1B-45661A8535B3}" srcOrd="0" destOrd="0" presId="urn:microsoft.com/office/officeart/2005/8/layout/vList2"/>
    <dgm:cxn modelId="{E0443970-E1E4-4A2C-BCEA-BF20961856BE}" srcId="{4DD03BE3-65F5-4F62-9021-DA0693B592D1}" destId="{7B467146-E446-4B62-9170-46127458B149}" srcOrd="1" destOrd="0" parTransId="{0CCBF9E5-C9AF-40D4-A2AB-F99D473F6454}" sibTransId="{D3EBBB91-0616-4630-A4AE-2A9B4B176F92}"/>
    <dgm:cxn modelId="{BEBA949F-1A53-614E-9CA1-6A1E66FAF982}" type="presOf" srcId="{01D720C5-7017-4D36-A646-AD0872430409}" destId="{9CA48374-315F-9541-81A9-2A8D04781FD0}" srcOrd="0" destOrd="0" presId="urn:microsoft.com/office/officeart/2005/8/layout/vList2"/>
    <dgm:cxn modelId="{C22EC8A3-2A04-44C0-8C87-27540C7E35AF}" srcId="{4DD03BE3-65F5-4F62-9021-DA0693B592D1}" destId="{E0662728-2F48-4982-9F59-CD24D5F80E44}" srcOrd="0" destOrd="0" parTransId="{6723C4F3-3FB1-47F8-BFFA-48B37139FA03}" sibTransId="{1A4B4E4C-AD5B-4FB1-8F76-0DC3729EC6B2}"/>
    <dgm:cxn modelId="{28E392B2-118B-4684-B3A7-E0B2BC293069}" srcId="{01D720C5-7017-4D36-A646-AD0872430409}" destId="{4DD03BE3-65F5-4F62-9021-DA0693B592D1}" srcOrd="0" destOrd="0" parTransId="{33C39160-76AF-4178-A78B-B796B3FE46A2}" sibTransId="{845787E7-F8AD-4E25-8B9B-AB45CBEADBD7}"/>
    <dgm:cxn modelId="{1CB43DC0-17CA-41C0-936F-067BF448CA90}" srcId="{4DD03BE3-65F5-4F62-9021-DA0693B592D1}" destId="{6B0C9687-B0A9-4B39-BB4A-13FCF8A01D48}" srcOrd="2" destOrd="0" parTransId="{7DA03A66-2BEA-47EA-8777-ACB876B1F781}" sibTransId="{AD04CF8E-467C-4C38-BE86-40EA956A6B9F}"/>
    <dgm:cxn modelId="{D43139C9-C0C6-594A-8171-ABF96AEA4280}" type="presOf" srcId="{6B0C9687-B0A9-4B39-BB4A-13FCF8A01D48}" destId="{146973E8-3E96-CB42-9C1B-45661A8535B3}" srcOrd="0" destOrd="2" presId="urn:microsoft.com/office/officeart/2005/8/layout/vList2"/>
    <dgm:cxn modelId="{CC1045D1-B33D-4406-A02E-FACC85A43396}" srcId="{4DD03BE3-65F5-4F62-9021-DA0693B592D1}" destId="{3F964B69-7997-440D-8CCF-454152CCDEB4}" srcOrd="3" destOrd="0" parTransId="{D87044C0-8907-4636-BD10-ACFF4B49F7F6}" sibTransId="{24FA61D8-435E-48E4-B15D-E2C56C15BEEF}"/>
    <dgm:cxn modelId="{78920BD5-F71D-E840-9BF0-12FE3DE0C9BD}" type="presOf" srcId="{7B467146-E446-4B62-9170-46127458B149}" destId="{146973E8-3E96-CB42-9C1B-45661A8535B3}" srcOrd="0" destOrd="1" presId="urn:microsoft.com/office/officeart/2005/8/layout/vList2"/>
    <dgm:cxn modelId="{4F1695E1-4394-4F93-BA98-A1CD4952DFD3}" srcId="{01D720C5-7017-4D36-A646-AD0872430409}" destId="{E738D6E6-837D-4E0D-BEF4-D84476C6F492}" srcOrd="1" destOrd="0" parTransId="{83255073-EA39-4768-98D2-03477A9F6887}" sibTransId="{7D1B6ECF-8738-4D87-8DB8-5AC6213D3304}"/>
    <dgm:cxn modelId="{1DA2E9F5-EBF7-C947-924F-A818C04CD1EF}" type="presOf" srcId="{3F964B69-7997-440D-8CCF-454152CCDEB4}" destId="{146973E8-3E96-CB42-9C1B-45661A8535B3}" srcOrd="0" destOrd="3" presId="urn:microsoft.com/office/officeart/2005/8/layout/vList2"/>
    <dgm:cxn modelId="{9CFC94C2-7BD6-F44F-8912-497FC9A9AC4E}" type="presParOf" srcId="{9CA48374-315F-9541-81A9-2A8D04781FD0}" destId="{6643D0F5-A9A6-A44C-B4DE-047BC08B1993}" srcOrd="0" destOrd="0" presId="urn:microsoft.com/office/officeart/2005/8/layout/vList2"/>
    <dgm:cxn modelId="{B6286765-B273-A748-8E39-766E61D1A8F7}" type="presParOf" srcId="{9CA48374-315F-9541-81A9-2A8D04781FD0}" destId="{146973E8-3E96-CB42-9C1B-45661A8535B3}" srcOrd="1" destOrd="0" presId="urn:microsoft.com/office/officeart/2005/8/layout/vList2"/>
    <dgm:cxn modelId="{CFB27BC1-49F0-DE40-A25F-993D45FD3CC3}" type="presParOf" srcId="{9CA48374-315F-9541-81A9-2A8D04781FD0}" destId="{9DBDE733-4E98-5743-B26B-08F741C644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374BD5-2CC6-4D81-A581-B85675ED248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822E6B10-B576-4AAD-8E81-E1180C1EB5A0}">
      <dgm:prSet/>
      <dgm:spPr/>
      <dgm:t>
        <a:bodyPr/>
        <a:lstStyle/>
        <a:p>
          <a:pPr>
            <a:defRPr cap="all"/>
          </a:pPr>
          <a:r>
            <a:rPr lang="en-US"/>
            <a:t>Historical Particularism</a:t>
          </a:r>
        </a:p>
      </dgm:t>
    </dgm:pt>
    <dgm:pt modelId="{7ED55DD7-B0BA-422D-9E12-7A0D8CC20428}" type="parTrans" cxnId="{F98A1367-2763-4131-85CB-8BB9DAA2E112}">
      <dgm:prSet/>
      <dgm:spPr/>
      <dgm:t>
        <a:bodyPr/>
        <a:lstStyle/>
        <a:p>
          <a:endParaRPr lang="en-US"/>
        </a:p>
      </dgm:t>
    </dgm:pt>
    <dgm:pt modelId="{E2D99D9C-7CB4-432A-A430-B66F33038F3F}" type="sibTrans" cxnId="{F98A1367-2763-4131-85CB-8BB9DAA2E112}">
      <dgm:prSet/>
      <dgm:spPr/>
      <dgm:t>
        <a:bodyPr/>
        <a:lstStyle/>
        <a:p>
          <a:endParaRPr lang="en-US"/>
        </a:p>
      </dgm:t>
    </dgm:pt>
    <dgm:pt modelId="{65D088A5-584A-41B8-AAFA-7F532859457B}">
      <dgm:prSet/>
      <dgm:spPr/>
      <dgm:t>
        <a:bodyPr/>
        <a:lstStyle/>
        <a:p>
          <a:pPr>
            <a:defRPr cap="all"/>
          </a:pPr>
          <a:r>
            <a:rPr lang="en-US"/>
            <a:t>Fieldwork</a:t>
          </a:r>
        </a:p>
      </dgm:t>
    </dgm:pt>
    <dgm:pt modelId="{265BCD73-8441-42E3-9594-EB2E1089532A}" type="parTrans" cxnId="{3BB7C3EB-6521-48CE-8E3F-CC235FD82C89}">
      <dgm:prSet/>
      <dgm:spPr/>
      <dgm:t>
        <a:bodyPr/>
        <a:lstStyle/>
        <a:p>
          <a:endParaRPr lang="en-US"/>
        </a:p>
      </dgm:t>
    </dgm:pt>
    <dgm:pt modelId="{A5CA0682-92AE-4ECF-9BBD-0D537443619F}" type="sibTrans" cxnId="{3BB7C3EB-6521-48CE-8E3F-CC235FD82C89}">
      <dgm:prSet/>
      <dgm:spPr/>
      <dgm:t>
        <a:bodyPr/>
        <a:lstStyle/>
        <a:p>
          <a:endParaRPr lang="en-US"/>
        </a:p>
      </dgm:t>
    </dgm:pt>
    <dgm:pt modelId="{3F1677CD-4405-4088-B677-BFA905CC2133}">
      <dgm:prSet/>
      <dgm:spPr/>
      <dgm:t>
        <a:bodyPr/>
        <a:lstStyle/>
        <a:p>
          <a:pPr>
            <a:defRPr cap="all"/>
          </a:pPr>
          <a:r>
            <a:rPr lang="en-US"/>
            <a:t>Cultural relativism</a:t>
          </a:r>
        </a:p>
      </dgm:t>
    </dgm:pt>
    <dgm:pt modelId="{CE92FE59-7B4D-48A7-B1CE-3FF9528C6EFE}" type="parTrans" cxnId="{00B716F0-79B7-435B-B517-EAFAA618B186}">
      <dgm:prSet/>
      <dgm:spPr/>
      <dgm:t>
        <a:bodyPr/>
        <a:lstStyle/>
        <a:p>
          <a:endParaRPr lang="en-US"/>
        </a:p>
      </dgm:t>
    </dgm:pt>
    <dgm:pt modelId="{85F15B71-E122-444E-9DE4-C82A3BC3B460}" type="sibTrans" cxnId="{00B716F0-79B7-435B-B517-EAFAA618B186}">
      <dgm:prSet/>
      <dgm:spPr/>
      <dgm:t>
        <a:bodyPr/>
        <a:lstStyle/>
        <a:p>
          <a:endParaRPr lang="en-US"/>
        </a:p>
      </dgm:t>
    </dgm:pt>
    <dgm:pt modelId="{1B7E9BBE-151B-4A96-BC95-A071C911CB66}" type="pres">
      <dgm:prSet presAssocID="{E6374BD5-2CC6-4D81-A581-B85675ED2484}" presName="root" presStyleCnt="0">
        <dgm:presLayoutVars>
          <dgm:dir/>
          <dgm:resizeHandles val="exact"/>
        </dgm:presLayoutVars>
      </dgm:prSet>
      <dgm:spPr/>
    </dgm:pt>
    <dgm:pt modelId="{11987A7B-6D11-4614-99AE-D0B25395B830}" type="pres">
      <dgm:prSet presAssocID="{822E6B10-B576-4AAD-8E81-E1180C1EB5A0}" presName="compNode" presStyleCnt="0"/>
      <dgm:spPr/>
    </dgm:pt>
    <dgm:pt modelId="{70F01FF7-DCD6-42E0-8AFE-6074CE9D588C}" type="pres">
      <dgm:prSet presAssocID="{822E6B10-B576-4AAD-8E81-E1180C1EB5A0}" presName="iconBgRect" presStyleLbl="bgShp" presStyleIdx="0" presStyleCnt="3"/>
      <dgm:spPr/>
    </dgm:pt>
    <dgm:pt modelId="{2E6A3FC4-1EA0-41C8-9C61-7BE9319A5224}" type="pres">
      <dgm:prSet presAssocID="{822E6B10-B576-4AAD-8E81-E1180C1EB5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8D899F10-13E4-4010-96FA-6FBD42705675}" type="pres">
      <dgm:prSet presAssocID="{822E6B10-B576-4AAD-8E81-E1180C1EB5A0}" presName="spaceRect" presStyleCnt="0"/>
      <dgm:spPr/>
    </dgm:pt>
    <dgm:pt modelId="{820DC2E5-5E48-48CC-8010-C15E07F8ADA1}" type="pres">
      <dgm:prSet presAssocID="{822E6B10-B576-4AAD-8E81-E1180C1EB5A0}" presName="textRect" presStyleLbl="revTx" presStyleIdx="0" presStyleCnt="3">
        <dgm:presLayoutVars>
          <dgm:chMax val="1"/>
          <dgm:chPref val="1"/>
        </dgm:presLayoutVars>
      </dgm:prSet>
      <dgm:spPr/>
    </dgm:pt>
    <dgm:pt modelId="{C85AFDE6-C32D-47D5-9D1E-145FD74A9950}" type="pres">
      <dgm:prSet presAssocID="{E2D99D9C-7CB4-432A-A430-B66F33038F3F}" presName="sibTrans" presStyleCnt="0"/>
      <dgm:spPr/>
    </dgm:pt>
    <dgm:pt modelId="{E4447AD2-FA27-458C-AA48-0AF4D204D625}" type="pres">
      <dgm:prSet presAssocID="{65D088A5-584A-41B8-AAFA-7F532859457B}" presName="compNode" presStyleCnt="0"/>
      <dgm:spPr/>
    </dgm:pt>
    <dgm:pt modelId="{A8CA87FF-F7C5-45D9-BCFF-5372B4CF7848}" type="pres">
      <dgm:prSet presAssocID="{65D088A5-584A-41B8-AAFA-7F532859457B}" presName="iconBgRect" presStyleLbl="bgShp" presStyleIdx="1" presStyleCnt="3"/>
      <dgm:spPr/>
    </dgm:pt>
    <dgm:pt modelId="{98674B80-0617-47A3-97EE-15E0F27323BA}" type="pres">
      <dgm:prSet presAssocID="{65D088A5-584A-41B8-AAFA-7F532859457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D9ED0D78-D889-4EDC-B85A-ACA5CDFA8F41}" type="pres">
      <dgm:prSet presAssocID="{65D088A5-584A-41B8-AAFA-7F532859457B}" presName="spaceRect" presStyleCnt="0"/>
      <dgm:spPr/>
    </dgm:pt>
    <dgm:pt modelId="{A276C8DC-747C-46B4-A25D-0C95102E1F3E}" type="pres">
      <dgm:prSet presAssocID="{65D088A5-584A-41B8-AAFA-7F532859457B}" presName="textRect" presStyleLbl="revTx" presStyleIdx="1" presStyleCnt="3">
        <dgm:presLayoutVars>
          <dgm:chMax val="1"/>
          <dgm:chPref val="1"/>
        </dgm:presLayoutVars>
      </dgm:prSet>
      <dgm:spPr/>
    </dgm:pt>
    <dgm:pt modelId="{0359ACE0-FB34-4E6E-8E16-FD39FF33E97D}" type="pres">
      <dgm:prSet presAssocID="{A5CA0682-92AE-4ECF-9BBD-0D537443619F}" presName="sibTrans" presStyleCnt="0"/>
      <dgm:spPr/>
    </dgm:pt>
    <dgm:pt modelId="{D2118691-7911-4902-B30D-7E000D99D58D}" type="pres">
      <dgm:prSet presAssocID="{3F1677CD-4405-4088-B677-BFA905CC2133}" presName="compNode" presStyleCnt="0"/>
      <dgm:spPr/>
    </dgm:pt>
    <dgm:pt modelId="{73FB9C04-6AA0-44F1-86A8-D756EBD51775}" type="pres">
      <dgm:prSet presAssocID="{3F1677CD-4405-4088-B677-BFA905CC2133}" presName="iconBgRect" presStyleLbl="bgShp" presStyleIdx="2" presStyleCnt="3"/>
      <dgm:spPr/>
    </dgm:pt>
    <dgm:pt modelId="{BD6AD966-BD65-4482-B49E-0C30471E694F}" type="pres">
      <dgm:prSet presAssocID="{3F1677CD-4405-4088-B677-BFA905CC21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Americas"/>
        </a:ext>
      </dgm:extLst>
    </dgm:pt>
    <dgm:pt modelId="{B9904E0E-91F7-45BA-97CA-997DE838BD29}" type="pres">
      <dgm:prSet presAssocID="{3F1677CD-4405-4088-B677-BFA905CC2133}" presName="spaceRect" presStyleCnt="0"/>
      <dgm:spPr/>
    </dgm:pt>
    <dgm:pt modelId="{8A32646C-3A25-494C-90B4-452469CBB965}" type="pres">
      <dgm:prSet presAssocID="{3F1677CD-4405-4088-B677-BFA905CC2133}" presName="textRect" presStyleLbl="revTx" presStyleIdx="2" presStyleCnt="3">
        <dgm:presLayoutVars>
          <dgm:chMax val="1"/>
          <dgm:chPref val="1"/>
        </dgm:presLayoutVars>
      </dgm:prSet>
      <dgm:spPr/>
    </dgm:pt>
  </dgm:ptLst>
  <dgm:cxnLst>
    <dgm:cxn modelId="{F98A1367-2763-4131-85CB-8BB9DAA2E112}" srcId="{E6374BD5-2CC6-4D81-A581-B85675ED2484}" destId="{822E6B10-B576-4AAD-8E81-E1180C1EB5A0}" srcOrd="0" destOrd="0" parTransId="{7ED55DD7-B0BA-422D-9E12-7A0D8CC20428}" sibTransId="{E2D99D9C-7CB4-432A-A430-B66F33038F3F}"/>
    <dgm:cxn modelId="{10188FC4-75C4-4EEA-9794-C57F2D046A40}" type="presOf" srcId="{3F1677CD-4405-4088-B677-BFA905CC2133}" destId="{8A32646C-3A25-494C-90B4-452469CBB965}" srcOrd="0" destOrd="0" presId="urn:microsoft.com/office/officeart/2018/5/layout/IconCircleLabelList"/>
    <dgm:cxn modelId="{3BB7C3EB-6521-48CE-8E3F-CC235FD82C89}" srcId="{E6374BD5-2CC6-4D81-A581-B85675ED2484}" destId="{65D088A5-584A-41B8-AAFA-7F532859457B}" srcOrd="1" destOrd="0" parTransId="{265BCD73-8441-42E3-9594-EB2E1089532A}" sibTransId="{A5CA0682-92AE-4ECF-9BBD-0D537443619F}"/>
    <dgm:cxn modelId="{5D8270EC-5744-4C83-9F31-D66227509373}" type="presOf" srcId="{E6374BD5-2CC6-4D81-A581-B85675ED2484}" destId="{1B7E9BBE-151B-4A96-BC95-A071C911CB66}" srcOrd="0" destOrd="0" presId="urn:microsoft.com/office/officeart/2018/5/layout/IconCircleLabelList"/>
    <dgm:cxn modelId="{00B716F0-79B7-435B-B517-EAFAA618B186}" srcId="{E6374BD5-2CC6-4D81-A581-B85675ED2484}" destId="{3F1677CD-4405-4088-B677-BFA905CC2133}" srcOrd="2" destOrd="0" parTransId="{CE92FE59-7B4D-48A7-B1CE-3FF9528C6EFE}" sibTransId="{85F15B71-E122-444E-9DE4-C82A3BC3B460}"/>
    <dgm:cxn modelId="{E0465FF4-F3C7-48FE-BB69-9592DD57FF82}" type="presOf" srcId="{822E6B10-B576-4AAD-8E81-E1180C1EB5A0}" destId="{820DC2E5-5E48-48CC-8010-C15E07F8ADA1}" srcOrd="0" destOrd="0" presId="urn:microsoft.com/office/officeart/2018/5/layout/IconCircleLabelList"/>
    <dgm:cxn modelId="{1A207AFF-D4B7-462A-8495-B1FC697FCBA3}" type="presOf" srcId="{65D088A5-584A-41B8-AAFA-7F532859457B}" destId="{A276C8DC-747C-46B4-A25D-0C95102E1F3E}" srcOrd="0" destOrd="0" presId="urn:microsoft.com/office/officeart/2018/5/layout/IconCircleLabelList"/>
    <dgm:cxn modelId="{886418D3-1477-492E-912A-A4378AE12E8A}" type="presParOf" srcId="{1B7E9BBE-151B-4A96-BC95-A071C911CB66}" destId="{11987A7B-6D11-4614-99AE-D0B25395B830}" srcOrd="0" destOrd="0" presId="urn:microsoft.com/office/officeart/2018/5/layout/IconCircleLabelList"/>
    <dgm:cxn modelId="{ECFF3C2D-5022-41BB-9199-611B1AF8621C}" type="presParOf" srcId="{11987A7B-6D11-4614-99AE-D0B25395B830}" destId="{70F01FF7-DCD6-42E0-8AFE-6074CE9D588C}" srcOrd="0" destOrd="0" presId="urn:microsoft.com/office/officeart/2018/5/layout/IconCircleLabelList"/>
    <dgm:cxn modelId="{84AB7102-107F-4460-9974-A03861337BBA}" type="presParOf" srcId="{11987A7B-6D11-4614-99AE-D0B25395B830}" destId="{2E6A3FC4-1EA0-41C8-9C61-7BE9319A5224}" srcOrd="1" destOrd="0" presId="urn:microsoft.com/office/officeart/2018/5/layout/IconCircleLabelList"/>
    <dgm:cxn modelId="{562B1522-DFE1-46FD-9A69-517BA94E9060}" type="presParOf" srcId="{11987A7B-6D11-4614-99AE-D0B25395B830}" destId="{8D899F10-13E4-4010-96FA-6FBD42705675}" srcOrd="2" destOrd="0" presId="urn:microsoft.com/office/officeart/2018/5/layout/IconCircleLabelList"/>
    <dgm:cxn modelId="{DB4754BA-AE79-4A55-A7EA-E35EA05FCB65}" type="presParOf" srcId="{11987A7B-6D11-4614-99AE-D0B25395B830}" destId="{820DC2E5-5E48-48CC-8010-C15E07F8ADA1}" srcOrd="3" destOrd="0" presId="urn:microsoft.com/office/officeart/2018/5/layout/IconCircleLabelList"/>
    <dgm:cxn modelId="{AD49BD00-9BAE-46BD-8448-6098F61C179A}" type="presParOf" srcId="{1B7E9BBE-151B-4A96-BC95-A071C911CB66}" destId="{C85AFDE6-C32D-47D5-9D1E-145FD74A9950}" srcOrd="1" destOrd="0" presId="urn:microsoft.com/office/officeart/2018/5/layout/IconCircleLabelList"/>
    <dgm:cxn modelId="{D17DE6A2-E9B7-4B22-8B8A-46E2FE8C4FEB}" type="presParOf" srcId="{1B7E9BBE-151B-4A96-BC95-A071C911CB66}" destId="{E4447AD2-FA27-458C-AA48-0AF4D204D625}" srcOrd="2" destOrd="0" presId="urn:microsoft.com/office/officeart/2018/5/layout/IconCircleLabelList"/>
    <dgm:cxn modelId="{370CEC60-91F7-457C-AA71-6BF85008AFF0}" type="presParOf" srcId="{E4447AD2-FA27-458C-AA48-0AF4D204D625}" destId="{A8CA87FF-F7C5-45D9-BCFF-5372B4CF7848}" srcOrd="0" destOrd="0" presId="urn:microsoft.com/office/officeart/2018/5/layout/IconCircleLabelList"/>
    <dgm:cxn modelId="{F7DF8133-66E7-46B8-ACBC-4FEDED306F67}" type="presParOf" srcId="{E4447AD2-FA27-458C-AA48-0AF4D204D625}" destId="{98674B80-0617-47A3-97EE-15E0F27323BA}" srcOrd="1" destOrd="0" presId="urn:microsoft.com/office/officeart/2018/5/layout/IconCircleLabelList"/>
    <dgm:cxn modelId="{6131EC3F-8A95-483E-94B5-974A0381C115}" type="presParOf" srcId="{E4447AD2-FA27-458C-AA48-0AF4D204D625}" destId="{D9ED0D78-D889-4EDC-B85A-ACA5CDFA8F41}" srcOrd="2" destOrd="0" presId="urn:microsoft.com/office/officeart/2018/5/layout/IconCircleLabelList"/>
    <dgm:cxn modelId="{A0FF5E49-B86E-414F-BC4D-F9A6DCB85358}" type="presParOf" srcId="{E4447AD2-FA27-458C-AA48-0AF4D204D625}" destId="{A276C8DC-747C-46B4-A25D-0C95102E1F3E}" srcOrd="3" destOrd="0" presId="urn:microsoft.com/office/officeart/2018/5/layout/IconCircleLabelList"/>
    <dgm:cxn modelId="{8E7DFEB8-6729-4C43-9A59-ABA2D06D3630}" type="presParOf" srcId="{1B7E9BBE-151B-4A96-BC95-A071C911CB66}" destId="{0359ACE0-FB34-4E6E-8E16-FD39FF33E97D}" srcOrd="3" destOrd="0" presId="urn:microsoft.com/office/officeart/2018/5/layout/IconCircleLabelList"/>
    <dgm:cxn modelId="{A73E972D-2D0C-4831-8078-5B30BECC644A}" type="presParOf" srcId="{1B7E9BBE-151B-4A96-BC95-A071C911CB66}" destId="{D2118691-7911-4902-B30D-7E000D99D58D}" srcOrd="4" destOrd="0" presId="urn:microsoft.com/office/officeart/2018/5/layout/IconCircleLabelList"/>
    <dgm:cxn modelId="{A2D597F3-F7DA-4BAF-BB66-17BA1B466B74}" type="presParOf" srcId="{D2118691-7911-4902-B30D-7E000D99D58D}" destId="{73FB9C04-6AA0-44F1-86A8-D756EBD51775}" srcOrd="0" destOrd="0" presId="urn:microsoft.com/office/officeart/2018/5/layout/IconCircleLabelList"/>
    <dgm:cxn modelId="{9FC5B774-F44E-4B29-9DCE-AF85026286A0}" type="presParOf" srcId="{D2118691-7911-4902-B30D-7E000D99D58D}" destId="{BD6AD966-BD65-4482-B49E-0C30471E694F}" srcOrd="1" destOrd="0" presId="urn:microsoft.com/office/officeart/2018/5/layout/IconCircleLabelList"/>
    <dgm:cxn modelId="{2E4E433A-218C-4074-A5F3-D8E21B6486CC}" type="presParOf" srcId="{D2118691-7911-4902-B30D-7E000D99D58D}" destId="{B9904E0E-91F7-45BA-97CA-997DE838BD29}" srcOrd="2" destOrd="0" presId="urn:microsoft.com/office/officeart/2018/5/layout/IconCircleLabelList"/>
    <dgm:cxn modelId="{06BF0DFE-7F2D-4FA5-9850-FF065128859E}" type="presParOf" srcId="{D2118691-7911-4902-B30D-7E000D99D58D}" destId="{8A32646C-3A25-494C-90B4-452469CBB96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3DB6AC-088D-BB48-BD43-0981A7F41621}">
      <dsp:nvSpPr>
        <dsp:cNvPr id="0" name=""/>
        <dsp:cNvSpPr/>
      </dsp:nvSpPr>
      <dsp:spPr>
        <a:xfrm>
          <a:off x="0" y="748374"/>
          <a:ext cx="5891471" cy="8394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WWI</a:t>
          </a:r>
        </a:p>
      </dsp:txBody>
      <dsp:txXfrm>
        <a:off x="40980" y="789354"/>
        <a:ext cx="5809511" cy="757514"/>
      </dsp:txXfrm>
    </dsp:sp>
    <dsp:sp modelId="{2708AD22-2957-4B4D-8CAF-D0D71478179E}">
      <dsp:nvSpPr>
        <dsp:cNvPr id="0" name=""/>
        <dsp:cNvSpPr/>
      </dsp:nvSpPr>
      <dsp:spPr>
        <a:xfrm>
          <a:off x="0" y="1688649"/>
          <a:ext cx="5891471" cy="839474"/>
        </a:xfrm>
        <a:prstGeom prst="roundRect">
          <a:avLst/>
        </a:prstGeom>
        <a:solidFill>
          <a:schemeClr val="accent5">
            <a:hueOff val="-503599"/>
            <a:satOff val="62"/>
            <a:lumOff val="-1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WWII</a:t>
          </a:r>
        </a:p>
      </dsp:txBody>
      <dsp:txXfrm>
        <a:off x="40980" y="1729629"/>
        <a:ext cx="5809511" cy="757514"/>
      </dsp:txXfrm>
    </dsp:sp>
    <dsp:sp modelId="{75085B54-7002-8F4B-89EF-D77282070098}">
      <dsp:nvSpPr>
        <dsp:cNvPr id="0" name=""/>
        <dsp:cNvSpPr/>
      </dsp:nvSpPr>
      <dsp:spPr>
        <a:xfrm>
          <a:off x="0" y="2628924"/>
          <a:ext cx="5891471" cy="839474"/>
        </a:xfrm>
        <a:prstGeom prst="roundRect">
          <a:avLst/>
        </a:prstGeom>
        <a:solidFill>
          <a:schemeClr val="accent5">
            <a:hueOff val="-1007197"/>
            <a:satOff val="125"/>
            <a:lumOff val="-3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Mass European emigration</a:t>
          </a:r>
        </a:p>
      </dsp:txBody>
      <dsp:txXfrm>
        <a:off x="40980" y="2669904"/>
        <a:ext cx="5809511" cy="757514"/>
      </dsp:txXfrm>
    </dsp:sp>
    <dsp:sp modelId="{9AC75CE1-6A13-934A-A46C-850A4ADFF211}">
      <dsp:nvSpPr>
        <dsp:cNvPr id="0" name=""/>
        <dsp:cNvSpPr/>
      </dsp:nvSpPr>
      <dsp:spPr>
        <a:xfrm>
          <a:off x="0" y="3569199"/>
          <a:ext cx="5891471" cy="839474"/>
        </a:xfrm>
        <a:prstGeom prst="roundRect">
          <a:avLst/>
        </a:prstGeom>
        <a:solidFill>
          <a:schemeClr val="accent5">
            <a:hueOff val="-1510796"/>
            <a:satOff val="187"/>
            <a:lumOff val="-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Eugenics and Scientific Racism</a:t>
          </a:r>
        </a:p>
      </dsp:txBody>
      <dsp:txXfrm>
        <a:off x="40980" y="3610179"/>
        <a:ext cx="5809511" cy="7575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3D0F5-A9A6-A44C-B4DE-047BC08B1993}">
      <dsp:nvSpPr>
        <dsp:cNvPr id="0" name=""/>
        <dsp:cNvSpPr/>
      </dsp:nvSpPr>
      <dsp:spPr>
        <a:xfrm>
          <a:off x="0" y="39624"/>
          <a:ext cx="5891471" cy="170469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What best explains similarities and differences among human groups?</a:t>
          </a:r>
        </a:p>
      </dsp:txBody>
      <dsp:txXfrm>
        <a:off x="83216" y="122840"/>
        <a:ext cx="5725039" cy="1538258"/>
      </dsp:txXfrm>
    </dsp:sp>
    <dsp:sp modelId="{146973E8-3E96-CB42-9C1B-45661A8535B3}">
      <dsp:nvSpPr>
        <dsp:cNvPr id="0" name=""/>
        <dsp:cNvSpPr/>
      </dsp:nvSpPr>
      <dsp:spPr>
        <a:xfrm>
          <a:off x="0" y="1744314"/>
          <a:ext cx="5891471" cy="1668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054"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Evolution?</a:t>
          </a:r>
        </a:p>
        <a:p>
          <a:pPr marL="228600" lvl="1" indent="-228600" algn="l" defTabSz="1066800">
            <a:lnSpc>
              <a:spcPct val="90000"/>
            </a:lnSpc>
            <a:spcBef>
              <a:spcPct val="0"/>
            </a:spcBef>
            <a:spcAft>
              <a:spcPct val="20000"/>
            </a:spcAft>
            <a:buChar char="•"/>
          </a:pPr>
          <a:r>
            <a:rPr lang="en-US" sz="2400" kern="1200"/>
            <a:t>“Diffusion”?</a:t>
          </a:r>
        </a:p>
        <a:p>
          <a:pPr marL="228600" lvl="1" indent="-228600" algn="l" defTabSz="1066800">
            <a:lnSpc>
              <a:spcPct val="90000"/>
            </a:lnSpc>
            <a:spcBef>
              <a:spcPct val="0"/>
            </a:spcBef>
            <a:spcAft>
              <a:spcPct val="20000"/>
            </a:spcAft>
            <a:buChar char="•"/>
          </a:pPr>
          <a:r>
            <a:rPr lang="en-US" sz="2400" kern="1200"/>
            <a:t>Common adaptations?</a:t>
          </a:r>
        </a:p>
        <a:p>
          <a:pPr marL="228600" lvl="1" indent="-228600" algn="l" defTabSz="1066800">
            <a:lnSpc>
              <a:spcPct val="90000"/>
            </a:lnSpc>
            <a:spcBef>
              <a:spcPct val="0"/>
            </a:spcBef>
            <a:spcAft>
              <a:spcPct val="20000"/>
            </a:spcAft>
            <a:buChar char="•"/>
          </a:pPr>
          <a:r>
            <a:rPr lang="en-US" sz="2400" kern="1200"/>
            <a:t>Coincidence?</a:t>
          </a:r>
        </a:p>
      </dsp:txBody>
      <dsp:txXfrm>
        <a:off x="0" y="1744314"/>
        <a:ext cx="5891471" cy="1668420"/>
      </dsp:txXfrm>
    </dsp:sp>
    <dsp:sp modelId="{9DBDE733-4E98-5743-B26B-08F741C64422}">
      <dsp:nvSpPr>
        <dsp:cNvPr id="0" name=""/>
        <dsp:cNvSpPr/>
      </dsp:nvSpPr>
      <dsp:spPr>
        <a:xfrm>
          <a:off x="0" y="3412734"/>
          <a:ext cx="5891471" cy="1704690"/>
        </a:xfrm>
        <a:prstGeom prst="roundRect">
          <a:avLst/>
        </a:prstGeom>
        <a:solidFill>
          <a:schemeClr val="accent5">
            <a:hueOff val="-1510796"/>
            <a:satOff val="187"/>
            <a:lumOff val="-5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How do we know?</a:t>
          </a:r>
        </a:p>
      </dsp:txBody>
      <dsp:txXfrm>
        <a:off x="83216" y="3495950"/>
        <a:ext cx="5725039" cy="15382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01FF7-DCD6-42E0-8AFE-6074CE9D588C}">
      <dsp:nvSpPr>
        <dsp:cNvPr id="0" name=""/>
        <dsp:cNvSpPr/>
      </dsp:nvSpPr>
      <dsp:spPr>
        <a:xfrm>
          <a:off x="667237" y="25443"/>
          <a:ext cx="1921500" cy="19215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6A3FC4-1EA0-41C8-9C61-7BE9319A5224}">
      <dsp:nvSpPr>
        <dsp:cNvPr id="0" name=""/>
        <dsp:cNvSpPr/>
      </dsp:nvSpPr>
      <dsp:spPr>
        <a:xfrm>
          <a:off x="1076737" y="434943"/>
          <a:ext cx="1102500" cy="1102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0DC2E5-5E48-48CC-8010-C15E07F8ADA1}">
      <dsp:nvSpPr>
        <dsp:cNvPr id="0" name=""/>
        <dsp:cNvSpPr/>
      </dsp:nvSpPr>
      <dsp:spPr>
        <a:xfrm>
          <a:off x="52987" y="254544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Historical Particularism</a:t>
          </a:r>
        </a:p>
      </dsp:txBody>
      <dsp:txXfrm>
        <a:off x="52987" y="2545444"/>
        <a:ext cx="3150000" cy="720000"/>
      </dsp:txXfrm>
    </dsp:sp>
    <dsp:sp modelId="{A8CA87FF-F7C5-45D9-BCFF-5372B4CF7848}">
      <dsp:nvSpPr>
        <dsp:cNvPr id="0" name=""/>
        <dsp:cNvSpPr/>
      </dsp:nvSpPr>
      <dsp:spPr>
        <a:xfrm>
          <a:off x="4368487" y="25443"/>
          <a:ext cx="1921500" cy="19215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74B80-0617-47A3-97EE-15E0F27323BA}">
      <dsp:nvSpPr>
        <dsp:cNvPr id="0" name=""/>
        <dsp:cNvSpPr/>
      </dsp:nvSpPr>
      <dsp:spPr>
        <a:xfrm>
          <a:off x="4777987" y="434943"/>
          <a:ext cx="1102500" cy="1102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76C8DC-747C-46B4-A25D-0C95102E1F3E}">
      <dsp:nvSpPr>
        <dsp:cNvPr id="0" name=""/>
        <dsp:cNvSpPr/>
      </dsp:nvSpPr>
      <dsp:spPr>
        <a:xfrm>
          <a:off x="3754237" y="254544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Fieldwork</a:t>
          </a:r>
        </a:p>
      </dsp:txBody>
      <dsp:txXfrm>
        <a:off x="3754237" y="2545444"/>
        <a:ext cx="3150000" cy="720000"/>
      </dsp:txXfrm>
    </dsp:sp>
    <dsp:sp modelId="{73FB9C04-6AA0-44F1-86A8-D756EBD51775}">
      <dsp:nvSpPr>
        <dsp:cNvPr id="0" name=""/>
        <dsp:cNvSpPr/>
      </dsp:nvSpPr>
      <dsp:spPr>
        <a:xfrm>
          <a:off x="8069737" y="25443"/>
          <a:ext cx="1921500" cy="19215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6AD966-BD65-4482-B49E-0C30471E694F}">
      <dsp:nvSpPr>
        <dsp:cNvPr id="0" name=""/>
        <dsp:cNvSpPr/>
      </dsp:nvSpPr>
      <dsp:spPr>
        <a:xfrm>
          <a:off x="8479237" y="434943"/>
          <a:ext cx="1102500" cy="1102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32646C-3A25-494C-90B4-452469CBB965}">
      <dsp:nvSpPr>
        <dsp:cNvPr id="0" name=""/>
        <dsp:cNvSpPr/>
      </dsp:nvSpPr>
      <dsp:spPr>
        <a:xfrm>
          <a:off x="7455487" y="2545444"/>
          <a:ext cx="31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Cultural relativism</a:t>
          </a:r>
        </a:p>
      </dsp:txBody>
      <dsp:txXfrm>
        <a:off x="7455487" y="2545444"/>
        <a:ext cx="315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058BF-C5E1-4B52-BD8A-FD1AD5779347}"/>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FCD51F7-3CC3-4BB7-8291-B1789482E8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FD320447-D6C7-43E1-AE88-1FB66CC9C55E}"/>
              </a:ext>
            </a:extLst>
          </p:cNvPr>
          <p:cNvSpPr>
            <a:spLocks noGrp="1"/>
          </p:cNvSpPr>
          <p:nvPr>
            <p:ph type="dt" sz="half" idx="10"/>
          </p:nvPr>
        </p:nvSpPr>
        <p:spPr/>
        <p:txBody>
          <a:bodyPr/>
          <a:lstStyle/>
          <a:p>
            <a:fld id="{C43A76A3-ADC8-4477-8FC1-B9DD55D84908}" type="datetime1">
              <a:rPr lang="en-US" smtClean="0"/>
              <a:t>4/19/2022</a:t>
            </a:fld>
            <a:endParaRPr lang="en-US" dirty="0"/>
          </a:p>
        </p:txBody>
      </p:sp>
      <p:sp>
        <p:nvSpPr>
          <p:cNvPr id="5" name="Footer Placeholder 4">
            <a:extLst>
              <a:ext uri="{FF2B5EF4-FFF2-40B4-BE49-F238E27FC236}">
                <a16:creationId xmlns:a16="http://schemas.microsoft.com/office/drawing/2014/main" id="{6F5E17B6-E7FC-473A-8D5F-0E6B838EA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4AF4E0-FDDB-42B9-862C-7BBC501CDAC5}"/>
              </a:ext>
            </a:extLst>
          </p:cNvPr>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1455127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E922F-6166-4009-A42D-027DC71807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7791CF-167D-446D-9F99-6976C986E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3CA422-E040-4DE1-9DA5-C8D37C116A7B}"/>
              </a:ext>
            </a:extLst>
          </p:cNvPr>
          <p:cNvSpPr>
            <a:spLocks noGrp="1"/>
          </p:cNvSpPr>
          <p:nvPr>
            <p:ph type="dt" sz="half" idx="10"/>
          </p:nvPr>
        </p:nvSpPr>
        <p:spPr/>
        <p:txBody>
          <a:bodyPr/>
          <a:lstStyle/>
          <a:p>
            <a:fld id="{D6762538-DC4D-4667-96E5-B3278DDF8B12}" type="datetime1">
              <a:rPr lang="en-US" smtClean="0"/>
              <a:t>4/19/2022</a:t>
            </a:fld>
            <a:endParaRPr lang="en-US"/>
          </a:p>
        </p:txBody>
      </p:sp>
      <p:sp>
        <p:nvSpPr>
          <p:cNvPr id="5" name="Footer Placeholder 4">
            <a:extLst>
              <a:ext uri="{FF2B5EF4-FFF2-40B4-BE49-F238E27FC236}">
                <a16:creationId xmlns:a16="http://schemas.microsoft.com/office/drawing/2014/main" id="{6C813B0B-60E7-494E-91CB-055BC26906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48C554-7C1B-4D8F-9B6B-04492656904B}"/>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60932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C66EF0-6ED8-49A7-BDAD-E20A143FA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CE9CD-90A9-44BA-B293-0662E077DD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7DAE0-05C4-460B-B96D-BD183ED030C4}"/>
              </a:ext>
            </a:extLst>
          </p:cNvPr>
          <p:cNvSpPr>
            <a:spLocks noGrp="1"/>
          </p:cNvSpPr>
          <p:nvPr>
            <p:ph type="dt" sz="half" idx="10"/>
          </p:nvPr>
        </p:nvSpPr>
        <p:spPr/>
        <p:txBody>
          <a:bodyPr/>
          <a:lstStyle/>
          <a:p>
            <a:fld id="{05880548-5C08-4BE3-B63E-F2BB63B0B00C}" type="datetime1">
              <a:rPr lang="en-US" smtClean="0"/>
              <a:t>4/19/2022</a:t>
            </a:fld>
            <a:endParaRPr lang="en-US"/>
          </a:p>
        </p:txBody>
      </p:sp>
      <p:sp>
        <p:nvSpPr>
          <p:cNvPr id="5" name="Footer Placeholder 4">
            <a:extLst>
              <a:ext uri="{FF2B5EF4-FFF2-40B4-BE49-F238E27FC236}">
                <a16:creationId xmlns:a16="http://schemas.microsoft.com/office/drawing/2014/main" id="{33B3CA93-55C9-4AA3-89A0-55490F745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BFD820-FF26-4325-816F-310C30F80ACC}"/>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4366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solidFill>
                  <a:prstClr val="white">
                    <a:alpha val="50000"/>
                  </a:prstClr>
                </a:solidFill>
                <a:latin typeface="Arial"/>
              </a:rPr>
              <a:pPr/>
              <a:t>4/19/2022</a:t>
            </a:fld>
            <a:endParaRPr lang="en-US">
              <a:solidFill>
                <a:prstClr val="white">
                  <a:alpha val="50000"/>
                </a:prstClr>
              </a:solidFill>
              <a:latin typeface="Arial"/>
            </a:endParaRPr>
          </a:p>
        </p:txBody>
      </p:sp>
      <p:sp>
        <p:nvSpPr>
          <p:cNvPr id="6" name="Footer Placeholder 5"/>
          <p:cNvSpPr>
            <a:spLocks noGrp="1"/>
          </p:cNvSpPr>
          <p:nvPr>
            <p:ph type="ftr" sz="quarter" idx="11"/>
          </p:nvPr>
        </p:nvSpPr>
        <p:spPr/>
        <p:txBody>
          <a:bodyPr/>
          <a:lstStyle/>
          <a:p>
            <a:endParaRPr lang="en-US">
              <a:solidFill>
                <a:prstClr val="white"/>
              </a:solidFill>
              <a:latin typeface="Arial"/>
            </a:endParaRPr>
          </a:p>
        </p:txBody>
      </p:sp>
      <p:sp>
        <p:nvSpPr>
          <p:cNvPr id="7" name="Slide Number Placeholder 6"/>
          <p:cNvSpPr>
            <a:spLocks noGrp="1"/>
          </p:cNvSpPr>
          <p:nvPr>
            <p:ph type="sldNum" sz="quarter" idx="12"/>
          </p:nvPr>
        </p:nvSpPr>
        <p:spPr/>
        <p:txBody>
          <a:bodyPr/>
          <a:lstStyle/>
          <a:p>
            <a:fld id="{CE8079A4-7AA8-4A4F-87E2-7781EC5097DD}" type="slidenum">
              <a:rPr lang="en-US" smtClean="0">
                <a:solidFill>
                  <a:prstClr val="white"/>
                </a:solidFill>
                <a:latin typeface="Arial"/>
              </a:rPr>
              <a:pPr/>
              <a:t>‹#›</a:t>
            </a:fld>
            <a:endParaRPr lang="en-US">
              <a:solidFill>
                <a:prstClr val="white"/>
              </a:solidFill>
              <a:latin typeface="Arial"/>
            </a:endParaRPr>
          </a:p>
        </p:txBody>
      </p:sp>
      <p:sp>
        <p:nvSpPr>
          <p:cNvPr id="9" name="Title 8"/>
          <p:cNvSpPr>
            <a:spLocks noGrp="1"/>
          </p:cNvSpPr>
          <p:nvPr>
            <p:ph type="title"/>
          </p:nvPr>
        </p:nvSpPr>
        <p:spPr>
          <a:xfrm>
            <a:off x="1219200" y="1544716"/>
            <a:ext cx="9753600" cy="1154097"/>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1"/>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3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6C8-0B4F-4655-A630-0B1D2540B7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78B888-85E0-4D92-903E-C3FE7E870D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648916-250B-4232-BD7D-571FDE79F5E7}"/>
              </a:ext>
            </a:extLst>
          </p:cNvPr>
          <p:cNvSpPr>
            <a:spLocks noGrp="1"/>
          </p:cNvSpPr>
          <p:nvPr>
            <p:ph type="dt" sz="half" idx="10"/>
          </p:nvPr>
        </p:nvSpPr>
        <p:spPr/>
        <p:txBody>
          <a:bodyPr/>
          <a:lstStyle/>
          <a:p>
            <a:fld id="{DE7F49BE-398D-479A-8A7E-5DDBCA61EDCB}" type="datetime1">
              <a:rPr lang="en-US" smtClean="0"/>
              <a:t>4/19/2022</a:t>
            </a:fld>
            <a:endParaRPr lang="en-US"/>
          </a:p>
        </p:txBody>
      </p:sp>
      <p:sp>
        <p:nvSpPr>
          <p:cNvPr id="5" name="Footer Placeholder 4">
            <a:extLst>
              <a:ext uri="{FF2B5EF4-FFF2-40B4-BE49-F238E27FC236}">
                <a16:creationId xmlns:a16="http://schemas.microsoft.com/office/drawing/2014/main" id="{B6A8BFB4-647C-4104-B6D4-3346051C3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0FA73F-2BE8-4370-AE90-58F4CE51FC5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46724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1446D-9FAC-4157-A41A-51675C8BE929}"/>
              </a:ext>
            </a:extLst>
          </p:cNvPr>
          <p:cNvSpPr>
            <a:spLocks noGrp="1"/>
          </p:cNvSpPr>
          <p:nvPr>
            <p:ph type="title"/>
          </p:nvPr>
        </p:nvSpPr>
        <p:spPr>
          <a:xfrm>
            <a:off x="777240" y="1709738"/>
            <a:ext cx="10570210" cy="2758895"/>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F8D4A-8F93-4399-9546-64F286400D24}"/>
              </a:ext>
            </a:extLst>
          </p:cNvPr>
          <p:cNvSpPr>
            <a:spLocks noGrp="1"/>
          </p:cNvSpPr>
          <p:nvPr>
            <p:ph type="body" idx="1"/>
          </p:nvPr>
        </p:nvSpPr>
        <p:spPr>
          <a:xfrm>
            <a:off x="777240" y="4589463"/>
            <a:ext cx="1057021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9C2FD4-BF96-470C-8247-20DFAE1CF870}"/>
              </a:ext>
            </a:extLst>
          </p:cNvPr>
          <p:cNvSpPr>
            <a:spLocks noGrp="1"/>
          </p:cNvSpPr>
          <p:nvPr>
            <p:ph type="dt" sz="half" idx="10"/>
          </p:nvPr>
        </p:nvSpPr>
        <p:spPr/>
        <p:txBody>
          <a:bodyPr/>
          <a:lstStyle/>
          <a:p>
            <a:fld id="{CCD0C193-4974-4A1F-9C63-07D595E30D66}" type="datetime1">
              <a:rPr lang="en-US" smtClean="0"/>
              <a:t>4/19/2022</a:t>
            </a:fld>
            <a:endParaRPr lang="en-US"/>
          </a:p>
        </p:txBody>
      </p:sp>
      <p:sp>
        <p:nvSpPr>
          <p:cNvPr id="5" name="Footer Placeholder 4">
            <a:extLst>
              <a:ext uri="{FF2B5EF4-FFF2-40B4-BE49-F238E27FC236}">
                <a16:creationId xmlns:a16="http://schemas.microsoft.com/office/drawing/2014/main" id="{27175A2D-86C4-4467-BAB8-E9ED004D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442A4D-D9B2-4C82-95E4-B86F9F5F380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0445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6B3AA-8C30-429E-B934-AF12204387B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915834E-691F-4728-88F5-A0C4696695EB}"/>
              </a:ext>
            </a:extLst>
          </p:cNvPr>
          <p:cNvSpPr>
            <a:spLocks noGrp="1"/>
          </p:cNvSpPr>
          <p:nvPr>
            <p:ph sz="half" idx="1"/>
          </p:nvPr>
        </p:nvSpPr>
        <p:spPr>
          <a:xfrm>
            <a:off x="777240" y="1825625"/>
            <a:ext cx="52425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3876374-880F-4E25-9F88-79E3C1AB1F9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9BD69-B509-4FCE-95A8-ED03FFC8CC3C}"/>
              </a:ext>
            </a:extLst>
          </p:cNvPr>
          <p:cNvSpPr>
            <a:spLocks noGrp="1"/>
          </p:cNvSpPr>
          <p:nvPr>
            <p:ph type="dt" sz="half" idx="10"/>
          </p:nvPr>
        </p:nvSpPr>
        <p:spPr/>
        <p:txBody>
          <a:bodyPr/>
          <a:lstStyle/>
          <a:p>
            <a:fld id="{701AA87F-28D4-4BF0-B81F-877A89DFD5AC}" type="datetime1">
              <a:rPr lang="en-US" smtClean="0"/>
              <a:t>4/19/2022</a:t>
            </a:fld>
            <a:endParaRPr lang="en-US"/>
          </a:p>
        </p:txBody>
      </p:sp>
      <p:sp>
        <p:nvSpPr>
          <p:cNvPr id="6" name="Footer Placeholder 5">
            <a:extLst>
              <a:ext uri="{FF2B5EF4-FFF2-40B4-BE49-F238E27FC236}">
                <a16:creationId xmlns:a16="http://schemas.microsoft.com/office/drawing/2014/main" id="{DB7C287B-AE5B-490B-BF81-A50D7A2E8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3C2246-303C-4A29-B6EA-E62CEDE6C2A1}"/>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711728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FE79-D5BE-43E8-B6C5-2675B7F4D818}"/>
              </a:ext>
            </a:extLst>
          </p:cNvPr>
          <p:cNvSpPr>
            <a:spLocks noGrp="1"/>
          </p:cNvSpPr>
          <p:nvPr>
            <p:ph type="title"/>
          </p:nvPr>
        </p:nvSpPr>
        <p:spPr>
          <a:xfrm>
            <a:off x="777240" y="365125"/>
            <a:ext cx="1057814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69D3A07-BA51-4113-902E-830A887D2394}"/>
              </a:ext>
            </a:extLst>
          </p:cNvPr>
          <p:cNvSpPr>
            <a:spLocks noGrp="1"/>
          </p:cNvSpPr>
          <p:nvPr>
            <p:ph type="body" idx="1"/>
          </p:nvPr>
        </p:nvSpPr>
        <p:spPr>
          <a:xfrm>
            <a:off x="777240" y="1801812"/>
            <a:ext cx="5220335"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320A9-E274-4E1B-B02D-9A3F510A1F22}"/>
              </a:ext>
            </a:extLst>
          </p:cNvPr>
          <p:cNvSpPr>
            <a:spLocks noGrp="1"/>
          </p:cNvSpPr>
          <p:nvPr>
            <p:ph sz="half" idx="2"/>
          </p:nvPr>
        </p:nvSpPr>
        <p:spPr>
          <a:xfrm>
            <a:off x="777240" y="2825749"/>
            <a:ext cx="5220335"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BE80D3A-C2A8-4B78-B7E2-4908C74B1C43}"/>
              </a:ext>
            </a:extLst>
          </p:cNvPr>
          <p:cNvSpPr>
            <a:spLocks noGrp="1"/>
          </p:cNvSpPr>
          <p:nvPr>
            <p:ph type="body" sz="quarter" idx="3"/>
          </p:nvPr>
        </p:nvSpPr>
        <p:spPr>
          <a:xfrm>
            <a:off x="6172200" y="1801812"/>
            <a:ext cx="5183188" cy="9350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5D84DD-9460-4B08-86AD-27486A940047}"/>
              </a:ext>
            </a:extLst>
          </p:cNvPr>
          <p:cNvSpPr>
            <a:spLocks noGrp="1"/>
          </p:cNvSpPr>
          <p:nvPr>
            <p:ph sz="quarter" idx="4"/>
          </p:nvPr>
        </p:nvSpPr>
        <p:spPr>
          <a:xfrm>
            <a:off x="6172200" y="2825749"/>
            <a:ext cx="5183188" cy="3363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B0B7F8-282C-4210-AE7D-F35228BAC803}"/>
              </a:ext>
            </a:extLst>
          </p:cNvPr>
          <p:cNvSpPr>
            <a:spLocks noGrp="1"/>
          </p:cNvSpPr>
          <p:nvPr>
            <p:ph type="dt" sz="half" idx="10"/>
          </p:nvPr>
        </p:nvSpPr>
        <p:spPr/>
        <p:txBody>
          <a:bodyPr/>
          <a:lstStyle/>
          <a:p>
            <a:fld id="{A8A9F1F3-208B-49A3-B337-9C8ACEB3E0E1}" type="datetime1">
              <a:rPr lang="en-US" smtClean="0"/>
              <a:t>4/19/2022</a:t>
            </a:fld>
            <a:endParaRPr lang="en-US"/>
          </a:p>
        </p:txBody>
      </p:sp>
      <p:sp>
        <p:nvSpPr>
          <p:cNvPr id="8" name="Footer Placeholder 7">
            <a:extLst>
              <a:ext uri="{FF2B5EF4-FFF2-40B4-BE49-F238E27FC236}">
                <a16:creationId xmlns:a16="http://schemas.microsoft.com/office/drawing/2014/main" id="{FAE343A9-1067-4DCF-BACC-1F7F380502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F84E471-04DB-4DB5-8CC5-16B3FC88509D}"/>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609609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87C0-272E-4E50-A316-78079B2B923E}"/>
              </a:ext>
            </a:extLst>
          </p:cNvPr>
          <p:cNvSpPr>
            <a:spLocks noGrp="1"/>
          </p:cNvSpPr>
          <p:nvPr>
            <p:ph type="title"/>
          </p:nvPr>
        </p:nvSpPr>
        <p:spPr>
          <a:xfrm>
            <a:off x="777240" y="365125"/>
            <a:ext cx="1065911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906C1C9-1F69-432A-858C-D828B56E1659}"/>
              </a:ext>
            </a:extLst>
          </p:cNvPr>
          <p:cNvSpPr>
            <a:spLocks noGrp="1"/>
          </p:cNvSpPr>
          <p:nvPr>
            <p:ph type="dt" sz="half" idx="10"/>
          </p:nvPr>
        </p:nvSpPr>
        <p:spPr/>
        <p:txBody>
          <a:bodyPr/>
          <a:lstStyle/>
          <a:p>
            <a:fld id="{27AF6CA6-7293-4AA2-A0E0-A3BF4416E786}" type="datetime1">
              <a:rPr lang="en-US" smtClean="0"/>
              <a:t>4/19/2022</a:t>
            </a:fld>
            <a:endParaRPr lang="en-US"/>
          </a:p>
        </p:txBody>
      </p:sp>
      <p:sp>
        <p:nvSpPr>
          <p:cNvPr id="4" name="Footer Placeholder 3">
            <a:extLst>
              <a:ext uri="{FF2B5EF4-FFF2-40B4-BE49-F238E27FC236}">
                <a16:creationId xmlns:a16="http://schemas.microsoft.com/office/drawing/2014/main" id="{BD6D9A1B-D149-4B97-B161-3D7C9ADBCF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B3722F-8C88-4E54-8CD6-12D31A05F813}"/>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10522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1B4EE-6DFC-45F3-9174-D913EB57CB9D}"/>
              </a:ext>
            </a:extLst>
          </p:cNvPr>
          <p:cNvSpPr>
            <a:spLocks noGrp="1"/>
          </p:cNvSpPr>
          <p:nvPr>
            <p:ph type="dt" sz="half" idx="10"/>
          </p:nvPr>
        </p:nvSpPr>
        <p:spPr/>
        <p:txBody>
          <a:bodyPr/>
          <a:lstStyle/>
          <a:p>
            <a:fld id="{98D87016-7BCD-46FB-8EE3-AB6C369108B4}" type="datetime1">
              <a:rPr lang="en-US" smtClean="0"/>
              <a:t>4/19/2022</a:t>
            </a:fld>
            <a:endParaRPr lang="en-US"/>
          </a:p>
        </p:txBody>
      </p:sp>
      <p:sp>
        <p:nvSpPr>
          <p:cNvPr id="3" name="Footer Placeholder 2">
            <a:extLst>
              <a:ext uri="{FF2B5EF4-FFF2-40B4-BE49-F238E27FC236}">
                <a16:creationId xmlns:a16="http://schemas.microsoft.com/office/drawing/2014/main" id="{0BF7F7DC-6DDE-4337-AD27-BBE7D54224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58EA9-3AC4-421E-B133-1FA7757DF8BA}"/>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29779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035BB-74CC-43E9-B71F-A5C05D17EB78}"/>
              </a:ext>
            </a:extLst>
          </p:cNvPr>
          <p:cNvSpPr>
            <a:spLocks noGrp="1"/>
          </p:cNvSpPr>
          <p:nvPr>
            <p:ph type="title"/>
          </p:nvPr>
        </p:nvSpPr>
        <p:spPr>
          <a:xfrm>
            <a:off x="777240" y="457200"/>
            <a:ext cx="3994785" cy="25019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CAADC9E-7845-4DB1-87E3-6FBFB2B03B8A}"/>
              </a:ext>
            </a:extLst>
          </p:cNvPr>
          <p:cNvSpPr>
            <a:spLocks noGrp="1"/>
          </p:cNvSpPr>
          <p:nvPr>
            <p:ph idx="1"/>
          </p:nvPr>
        </p:nvSpPr>
        <p:spPr>
          <a:xfrm>
            <a:off x="5183188" y="457201"/>
            <a:ext cx="6172200" cy="540385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5C925A8-2A07-43B9-B549-061F3684986B}"/>
              </a:ext>
            </a:extLst>
          </p:cNvPr>
          <p:cNvSpPr>
            <a:spLocks noGrp="1"/>
          </p:cNvSpPr>
          <p:nvPr>
            <p:ph type="body" sz="half" idx="2"/>
          </p:nvPr>
        </p:nvSpPr>
        <p:spPr>
          <a:xfrm>
            <a:off x="777240" y="3092450"/>
            <a:ext cx="3994785" cy="277653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A9037-0564-43A1-8156-1D9932E1F85F}"/>
              </a:ext>
            </a:extLst>
          </p:cNvPr>
          <p:cNvSpPr>
            <a:spLocks noGrp="1"/>
          </p:cNvSpPr>
          <p:nvPr>
            <p:ph type="dt" sz="half" idx="10"/>
          </p:nvPr>
        </p:nvSpPr>
        <p:spPr/>
        <p:txBody>
          <a:bodyPr/>
          <a:lstStyle/>
          <a:p>
            <a:fld id="{A1547011-1FFC-4EF8-9A2E-53B4AD2ADBD4}" type="datetime1">
              <a:rPr lang="en-US" smtClean="0"/>
              <a:t>4/19/2022</a:t>
            </a:fld>
            <a:endParaRPr lang="en-US"/>
          </a:p>
        </p:txBody>
      </p:sp>
      <p:sp>
        <p:nvSpPr>
          <p:cNvPr id="6" name="Footer Placeholder 5">
            <a:extLst>
              <a:ext uri="{FF2B5EF4-FFF2-40B4-BE49-F238E27FC236}">
                <a16:creationId xmlns:a16="http://schemas.microsoft.com/office/drawing/2014/main" id="{CBFF0D40-D0E1-49C9-BE47-91BBC50AB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D129BD-890D-412E-9805-D29F4A0D3622}"/>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43978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8ADB4-BA7B-42C2-9C6C-58B2763F8617}"/>
              </a:ext>
            </a:extLst>
          </p:cNvPr>
          <p:cNvSpPr>
            <a:spLocks noGrp="1"/>
          </p:cNvSpPr>
          <p:nvPr>
            <p:ph type="title"/>
          </p:nvPr>
        </p:nvSpPr>
        <p:spPr>
          <a:xfrm>
            <a:off x="777240" y="457200"/>
            <a:ext cx="3994785" cy="2505456"/>
          </a:xfrm>
        </p:spPr>
        <p:txBody>
          <a:bodyPr anchor="b"/>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E9519B58-B546-4E6B-BE00-3D1D64DA8699}"/>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3FAA0AB8-41A9-4548-9B83-3EFF79A00793}"/>
              </a:ext>
            </a:extLst>
          </p:cNvPr>
          <p:cNvSpPr>
            <a:spLocks noGrp="1"/>
          </p:cNvSpPr>
          <p:nvPr>
            <p:ph type="body" sz="half" idx="2"/>
          </p:nvPr>
        </p:nvSpPr>
        <p:spPr>
          <a:xfrm>
            <a:off x="777240" y="3081275"/>
            <a:ext cx="3994785" cy="277977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BB33ED-A015-4992-A004-33D41CFFADA1}"/>
              </a:ext>
            </a:extLst>
          </p:cNvPr>
          <p:cNvSpPr>
            <a:spLocks noGrp="1"/>
          </p:cNvSpPr>
          <p:nvPr>
            <p:ph type="dt" sz="half" idx="10"/>
          </p:nvPr>
        </p:nvSpPr>
        <p:spPr/>
        <p:txBody>
          <a:bodyPr/>
          <a:lstStyle/>
          <a:p>
            <a:fld id="{9562EB47-45B4-4EF5-A743-B4885DD2F060}" type="datetime1">
              <a:rPr lang="en-US" smtClean="0"/>
              <a:t>4/19/2022</a:t>
            </a:fld>
            <a:endParaRPr lang="en-US"/>
          </a:p>
        </p:txBody>
      </p:sp>
      <p:sp>
        <p:nvSpPr>
          <p:cNvPr id="6" name="Footer Placeholder 5">
            <a:extLst>
              <a:ext uri="{FF2B5EF4-FFF2-40B4-BE49-F238E27FC236}">
                <a16:creationId xmlns:a16="http://schemas.microsoft.com/office/drawing/2014/main" id="{D3C29CDA-E85F-47D1-83B7-02A50DEBFD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625F-5352-4136-8AC4-F8899D00A1A9}"/>
              </a:ext>
            </a:extLst>
          </p:cNvPr>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75766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9B5B3C5-A599-465B-B2B9-866E8B2087CE}"/>
              </a:ext>
            </a:extLst>
          </p:cNvPr>
          <p:cNvSpPr/>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25C84982-7DD0-43B1-8A2D-BFA4DF1B4E60}"/>
              </a:ext>
            </a:extLst>
          </p:cNvPr>
          <p:cNvSpPr/>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8" name="Decorative Circles">
            <a:extLst>
              <a:ext uri="{FF2B5EF4-FFF2-40B4-BE49-F238E27FC236}">
                <a16:creationId xmlns:a16="http://schemas.microsoft.com/office/drawing/2014/main" id="{1D912E1C-3BBA-42F0-A3EE-FEC382E7230A}"/>
              </a:ext>
            </a:extLst>
          </p:cNvPr>
          <p:cNvGrpSpPr/>
          <p:nvPr/>
        </p:nvGrpSpPr>
        <p:grpSpPr>
          <a:xfrm>
            <a:off x="-1" y="-1"/>
            <a:ext cx="12192001" cy="6858001"/>
            <a:chOff x="-1" y="-1"/>
            <a:chExt cx="12192001" cy="6858001"/>
          </a:xfrm>
        </p:grpSpPr>
        <p:sp>
          <p:nvSpPr>
            <p:cNvPr id="21" name="Oval 20">
              <a:extLst>
                <a:ext uri="{FF2B5EF4-FFF2-40B4-BE49-F238E27FC236}">
                  <a16:creationId xmlns:a16="http://schemas.microsoft.com/office/drawing/2014/main" id="{2FEEAC76-E273-46A8-8F8E-CE59860FE70D}"/>
                </a:ext>
              </a:extLst>
            </p:cNvPr>
            <p:cNvSpPr/>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6594A0E-9400-45AD-A431-1DA1C0B28966}"/>
                </a:ext>
              </a:extLst>
            </p:cNvPr>
            <p:cNvSpPr/>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0916D6C-D32F-42B6-8512-CD5EDB8F2B9B}"/>
                </a:ext>
              </a:extLst>
            </p:cNvPr>
            <p:cNvSpPr/>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34846D-59C6-40F4-907C-F1A4689B58F1}"/>
                </a:ext>
              </a:extLst>
            </p:cNvPr>
            <p:cNvSpPr/>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5A257CDF-2E36-4DC7-8EE4-5CD8F8ECAC87}"/>
                </a:ext>
              </a:extLst>
            </p:cNvPr>
            <p:cNvSpPr/>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5B26E0E-A115-4AE2-82D8-76BB93CC494F}"/>
                </a:ext>
              </a:extLst>
            </p:cNvPr>
            <p:cNvSpPr/>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55058DB-7E01-4E95-BF59-983AA1BBB38E}"/>
                </a:ext>
              </a:extLst>
            </p:cNvPr>
            <p:cNvSpPr/>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810F7E2-23F3-44D6-B09E-71E556536052}"/>
                </a:ext>
              </a:extLst>
            </p:cNvPr>
            <p:cNvSpPr/>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9D5C391-E1DB-410A-A78C-ED3BBDFF0758}"/>
                </a:ext>
              </a:extLst>
            </p:cNvPr>
            <p:cNvSpPr/>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Oval 52">
              <a:extLst>
                <a:ext uri="{FF2B5EF4-FFF2-40B4-BE49-F238E27FC236}">
                  <a16:creationId xmlns:a16="http://schemas.microsoft.com/office/drawing/2014/main" id="{77C4944D-9373-4283-BCAA-927A0316659E}"/>
                </a:ext>
              </a:extLst>
            </p:cNvPr>
            <p:cNvSpPr/>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6804C521-2D9F-4CE4-AFD3-D4F1551FEC6A}"/>
                </a:ext>
              </a:extLst>
            </p:cNvPr>
            <p:cNvSpPr/>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6" name="Freeform: Shape 55">
              <a:extLst>
                <a:ext uri="{FF2B5EF4-FFF2-40B4-BE49-F238E27FC236}">
                  <a16:creationId xmlns:a16="http://schemas.microsoft.com/office/drawing/2014/main" id="{755AC65C-13EF-4182-AA3C-62BE165CC033}"/>
                </a:ext>
              </a:extLst>
            </p:cNvPr>
            <p:cNvSpPr/>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58" name="Freeform: Shape 57">
              <a:extLst>
                <a:ext uri="{FF2B5EF4-FFF2-40B4-BE49-F238E27FC236}">
                  <a16:creationId xmlns:a16="http://schemas.microsoft.com/office/drawing/2014/main" id="{E40DA8D2-FA4B-4282-9D44-48C27B63A153}"/>
                </a:ext>
              </a:extLst>
            </p:cNvPr>
            <p:cNvSpPr/>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10" name="Oval 9">
              <a:extLst>
                <a:ext uri="{FF2B5EF4-FFF2-40B4-BE49-F238E27FC236}">
                  <a16:creationId xmlns:a16="http://schemas.microsoft.com/office/drawing/2014/main" id="{99065014-CB18-414D-A527-31ECC45700AB}"/>
                </a:ext>
              </a:extLst>
            </p:cNvPr>
            <p:cNvSpPr/>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F39E27A-56C1-4328-8DF1-2DA147C78483}"/>
                </a:ext>
              </a:extLst>
            </p:cNvPr>
            <p:cNvSpPr/>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p:nvSpPr>
          <p:cNvPr id="4" name="Date Placeholder 3">
            <a:extLst>
              <a:ext uri="{FF2B5EF4-FFF2-40B4-BE49-F238E27FC236}">
                <a16:creationId xmlns:a16="http://schemas.microsoft.com/office/drawing/2014/main" id="{442C5EC6-E331-4312-AC12-56D55F7D2B15}"/>
              </a:ext>
            </a:extLst>
          </p:cNvPr>
          <p:cNvSpPr>
            <a:spLocks noGrp="1"/>
          </p:cNvSpPr>
          <p:nvPr>
            <p:ph type="dt" sz="half" idx="2"/>
          </p:nvPr>
        </p:nvSpPr>
        <p:spPr>
          <a:xfrm>
            <a:off x="777240" y="6488268"/>
            <a:ext cx="2743200" cy="233209"/>
          </a:xfrm>
          <a:prstGeom prst="rect">
            <a:avLst/>
          </a:prstGeom>
        </p:spPr>
        <p:txBody>
          <a:bodyPr vert="horz" lIns="91440" tIns="45720" rIns="91440" bIns="45720" rtlCol="0" anchor="ctr"/>
          <a:lstStyle>
            <a:lvl1pPr algn="l">
              <a:defRPr sz="1000">
                <a:solidFill>
                  <a:schemeClr val="tx1">
                    <a:tint val="75000"/>
                  </a:schemeClr>
                </a:solidFill>
              </a:defRPr>
            </a:lvl1pPr>
          </a:lstStyle>
          <a:p>
            <a:fld id="{4A8D24A4-5FEC-4062-8995-EB21925B3B40}" type="datetime1">
              <a:rPr lang="en-US" smtClean="0"/>
              <a:t>4/19/2022</a:t>
            </a:fld>
            <a:endParaRPr lang="en-US" sz="1000" dirty="0"/>
          </a:p>
        </p:txBody>
      </p:sp>
      <p:sp>
        <p:nvSpPr>
          <p:cNvPr id="5" name="Footer Placeholder 4">
            <a:extLst>
              <a:ext uri="{FF2B5EF4-FFF2-40B4-BE49-F238E27FC236}">
                <a16:creationId xmlns:a16="http://schemas.microsoft.com/office/drawing/2014/main" id="{3337FC5D-92B2-4B4D-8111-6EDEF280692A}"/>
              </a:ext>
            </a:extLst>
          </p:cNvPr>
          <p:cNvSpPr>
            <a:spLocks noGrp="1"/>
          </p:cNvSpPr>
          <p:nvPr>
            <p:ph type="ftr" sz="quarter" idx="3"/>
          </p:nvPr>
        </p:nvSpPr>
        <p:spPr>
          <a:xfrm>
            <a:off x="4038600" y="6488268"/>
            <a:ext cx="4114800" cy="233209"/>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sz="1000"/>
          </a:p>
        </p:txBody>
      </p:sp>
      <p:sp>
        <p:nvSpPr>
          <p:cNvPr id="6" name="Slide Number Placeholder 5">
            <a:extLst>
              <a:ext uri="{FF2B5EF4-FFF2-40B4-BE49-F238E27FC236}">
                <a16:creationId xmlns:a16="http://schemas.microsoft.com/office/drawing/2014/main" id="{723A104D-C777-4A6E-8A43-F94028E5E311}"/>
              </a:ext>
            </a:extLst>
          </p:cNvPr>
          <p:cNvSpPr>
            <a:spLocks noGrp="1"/>
          </p:cNvSpPr>
          <p:nvPr>
            <p:ph type="sldNum" sz="quarter" idx="4"/>
          </p:nvPr>
        </p:nvSpPr>
        <p:spPr>
          <a:xfrm>
            <a:off x="8693150" y="6488268"/>
            <a:ext cx="2743200" cy="233209"/>
          </a:xfrm>
          <a:prstGeom prst="rect">
            <a:avLst/>
          </a:prstGeom>
        </p:spPr>
        <p:txBody>
          <a:bodyPr vert="horz" lIns="91440" tIns="45720" rIns="91440" bIns="45720" rtlCol="0" anchor="ctr"/>
          <a:lstStyle>
            <a:lvl1pPr algn="r">
              <a:defRPr sz="1000">
                <a:solidFill>
                  <a:schemeClr val="tx1">
                    <a:tint val="75000"/>
                  </a:schemeClr>
                </a:solidFill>
              </a:defRPr>
            </a:lvl1pPr>
          </a:lstStyle>
          <a:p>
            <a:fld id="{35747434-7036-48DB-A148-6B3D8EE75CDA}" type="slidenum">
              <a:rPr lang="en-US" smtClean="0"/>
              <a:pPr/>
              <a:t>‹#›</a:t>
            </a:fld>
            <a:endParaRPr lang="en-US" sz="1000" dirty="0"/>
          </a:p>
        </p:txBody>
      </p:sp>
      <p:sp>
        <p:nvSpPr>
          <p:cNvPr id="2" name="Title Placeholder 1">
            <a:extLst>
              <a:ext uri="{FF2B5EF4-FFF2-40B4-BE49-F238E27FC236}">
                <a16:creationId xmlns:a16="http://schemas.microsoft.com/office/drawing/2014/main" id="{12D3A74F-6169-4D30-A245-B46D738BEA81}"/>
              </a:ext>
            </a:extLst>
          </p:cNvPr>
          <p:cNvSpPr>
            <a:spLocks noGrp="1"/>
          </p:cNvSpPr>
          <p:nvPr>
            <p:ph type="title"/>
          </p:nvPr>
        </p:nvSpPr>
        <p:spPr>
          <a:xfrm>
            <a:off x="777240" y="365125"/>
            <a:ext cx="1065911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3877E64-7A05-44DA-81FA-6EF4806BBF0E}"/>
              </a:ext>
            </a:extLst>
          </p:cNvPr>
          <p:cNvSpPr>
            <a:spLocks noGrp="1"/>
          </p:cNvSpPr>
          <p:nvPr>
            <p:ph type="body" idx="1"/>
          </p:nvPr>
        </p:nvSpPr>
        <p:spPr>
          <a:xfrm>
            <a:off x="777240" y="1825625"/>
            <a:ext cx="1065911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38633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hf sldNum="0" hdr="0" ftr="0" dt="0"/>
  <p:txStyles>
    <p:titleStyle>
      <a:lvl1pPr algn="l" defTabSz="914400" rtl="0" eaLnBrk="1" latinLnBrk="0" hangingPunct="1">
        <a:lnSpc>
          <a:spcPct val="90000"/>
        </a:lnSpc>
        <a:spcBef>
          <a:spcPct val="0"/>
        </a:spcBef>
        <a:buNone/>
        <a:defRPr sz="5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lumMod val="75000"/>
            <a:lumOff val="25000"/>
          </a:schemeClr>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Clr>
          <a:schemeClr val="tx2">
            <a:lumMod val="75000"/>
            <a:lumOff val="2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Picture 3" descr="Glasses on top of a book">
            <a:extLst>
              <a:ext uri="{FF2B5EF4-FFF2-40B4-BE49-F238E27FC236}">
                <a16:creationId xmlns:a16="http://schemas.microsoft.com/office/drawing/2014/main" id="{80684880-8A38-4A50-8354-37C50501E02A}"/>
              </a:ext>
            </a:extLst>
          </p:cNvPr>
          <p:cNvPicPr>
            <a:picLocks noChangeAspect="1"/>
          </p:cNvPicPr>
          <p:nvPr/>
        </p:nvPicPr>
        <p:blipFill rotWithShape="1">
          <a:blip r:embed="rId2">
            <a:alphaModFix/>
          </a:blip>
          <a:srcRect t="13660" b="1435"/>
          <a:stretch/>
        </p:blipFill>
        <p:spPr>
          <a:xfrm>
            <a:off x="20" y="10"/>
            <a:ext cx="12191980" cy="6857990"/>
          </a:xfrm>
          <a:prstGeom prst="rect">
            <a:avLst/>
          </a:prstGeom>
        </p:spPr>
      </p:pic>
      <p:sp>
        <p:nvSpPr>
          <p:cNvPr id="45" name="Freeform: Shape 44">
            <a:extLst>
              <a:ext uri="{FF2B5EF4-FFF2-40B4-BE49-F238E27FC236}">
                <a16:creationId xmlns:a16="http://schemas.microsoft.com/office/drawing/2014/main" id="{36C5C053-F6BB-464B-BDD2-9D811A249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1"/>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8315D1CC-8D02-4016-AD7A-097E77AAE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8491" y="521037"/>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CB84D5D-9C64-4481-B8AD-C109F7DB3F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895093" y="575478"/>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01A9D26D-082A-4101-8D75-863B7B7AB8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48491" y="2156596"/>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0FE0BA4-FE6E-4B91-9A1B-E373720BD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16462" y="5425189"/>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80E6F154-6DA5-4544-8945-8AF8DE20A6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2050" y="5874923"/>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5558ED7-8ED9-4B7F-8138-C5B8A0EC19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33637" y="585925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3E9F88F-5950-42B0-B9A3-898F91835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633000" y="6225214"/>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52153" y="-1181847"/>
            <a:ext cx="6858000" cy="9221694"/>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61162-9999-1A40-9311-4BC693E6E3E3}"/>
              </a:ext>
            </a:extLst>
          </p:cNvPr>
          <p:cNvSpPr>
            <a:spLocks noGrp="1"/>
          </p:cNvSpPr>
          <p:nvPr>
            <p:ph type="ctrTitle"/>
          </p:nvPr>
        </p:nvSpPr>
        <p:spPr>
          <a:xfrm>
            <a:off x="5659718" y="565846"/>
            <a:ext cx="5770281" cy="3617644"/>
          </a:xfrm>
        </p:spPr>
        <p:txBody>
          <a:bodyPr anchor="b">
            <a:normAutofit/>
          </a:bodyPr>
          <a:lstStyle/>
          <a:p>
            <a:pPr algn="r"/>
            <a:r>
              <a:rPr lang="en-US" sz="6000">
                <a:solidFill>
                  <a:srgbClr val="FFFFFF"/>
                </a:solidFill>
              </a:rPr>
              <a:t>On Methods of Fieldwork</a:t>
            </a:r>
          </a:p>
        </p:txBody>
      </p:sp>
      <p:sp>
        <p:nvSpPr>
          <p:cNvPr id="3" name="Subtitle 2">
            <a:extLst>
              <a:ext uri="{FF2B5EF4-FFF2-40B4-BE49-F238E27FC236}">
                <a16:creationId xmlns:a16="http://schemas.microsoft.com/office/drawing/2014/main" id="{A3AFE06A-C762-414A-97F5-08896439A227}"/>
              </a:ext>
            </a:extLst>
          </p:cNvPr>
          <p:cNvSpPr>
            <a:spLocks noGrp="1"/>
          </p:cNvSpPr>
          <p:nvPr>
            <p:ph type="subTitle" idx="1"/>
          </p:nvPr>
        </p:nvSpPr>
        <p:spPr>
          <a:xfrm>
            <a:off x="5659718" y="4456144"/>
            <a:ext cx="5770281" cy="1327420"/>
          </a:xfrm>
        </p:spPr>
        <p:txBody>
          <a:bodyPr anchor="t">
            <a:normAutofit/>
          </a:bodyPr>
          <a:lstStyle/>
          <a:p>
            <a:pPr algn="r"/>
            <a:r>
              <a:rPr lang="en-US" sz="2200" dirty="0">
                <a:solidFill>
                  <a:srgbClr val="FFFFFF"/>
                </a:solidFill>
              </a:rPr>
              <a:t>Section Two</a:t>
            </a:r>
          </a:p>
        </p:txBody>
      </p:sp>
    </p:spTree>
    <p:extLst>
      <p:ext uri="{BB962C8B-B14F-4D97-AF65-F5344CB8AC3E}">
        <p14:creationId xmlns:p14="http://schemas.microsoft.com/office/powerpoint/2010/main" val="91704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6" name="Oval 1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Oval 2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2" name="Rectangle 31">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06E4DCFE-7D28-DF40-B3D1-F756AE65CF07}"/>
              </a:ext>
            </a:extLst>
          </p:cNvPr>
          <p:cNvSpPr>
            <a:spLocks noGrp="1"/>
          </p:cNvSpPr>
          <p:nvPr>
            <p:ph type="title"/>
          </p:nvPr>
        </p:nvSpPr>
        <p:spPr>
          <a:xfrm>
            <a:off x="777239" y="777240"/>
            <a:ext cx="4744133" cy="2493876"/>
          </a:xfrm>
        </p:spPr>
        <p:txBody>
          <a:bodyPr vert="horz" lIns="91440" tIns="45720" rIns="91440" bIns="45720" rtlCol="0" anchor="b">
            <a:normAutofit/>
          </a:bodyPr>
          <a:lstStyle/>
          <a:p>
            <a:r>
              <a:rPr lang="en-US" sz="4400" kern="1200" dirty="0">
                <a:latin typeface="+mj-lt"/>
                <a:ea typeface="+mj-ea"/>
                <a:cs typeface="+mj-cs"/>
              </a:rPr>
              <a:t>Language and Environment - Sapir</a:t>
            </a:r>
          </a:p>
        </p:txBody>
      </p:sp>
      <p:sp>
        <p:nvSpPr>
          <p:cNvPr id="4" name="Content Placeholder 3">
            <a:extLst>
              <a:ext uri="{FF2B5EF4-FFF2-40B4-BE49-F238E27FC236}">
                <a16:creationId xmlns:a16="http://schemas.microsoft.com/office/drawing/2014/main" id="{D4BA1FD6-C760-7240-B927-F9F02DBA93DB}"/>
              </a:ext>
            </a:extLst>
          </p:cNvPr>
          <p:cNvSpPr>
            <a:spLocks noGrp="1"/>
          </p:cNvSpPr>
          <p:nvPr>
            <p:ph sz="half" idx="1"/>
          </p:nvPr>
        </p:nvSpPr>
        <p:spPr>
          <a:xfrm>
            <a:off x="777240" y="3428999"/>
            <a:ext cx="4606280" cy="2747963"/>
          </a:xfrm>
        </p:spPr>
        <p:txBody>
          <a:bodyPr vert="horz" lIns="91440" tIns="45720" rIns="91440" bIns="45720" rtlCol="0" anchor="t">
            <a:normAutofit fontScale="92500" lnSpcReduction="10000"/>
          </a:bodyPr>
          <a:lstStyle/>
          <a:p>
            <a:r>
              <a:rPr lang="en-US" dirty="0"/>
              <a:t>“Interest” determines vocab</a:t>
            </a:r>
          </a:p>
          <a:p>
            <a:r>
              <a:rPr lang="en-US" dirty="0"/>
              <a:t>Sapir-Whorf hypothesis:</a:t>
            </a:r>
          </a:p>
          <a:p>
            <a:pPr lvl="1"/>
            <a:r>
              <a:rPr lang="en-US" dirty="0"/>
              <a:t>Linguistic determinism: Language organizes cognition and shapes behavior</a:t>
            </a:r>
          </a:p>
          <a:p>
            <a:pPr lvl="1"/>
            <a:r>
              <a:rPr lang="en-US" dirty="0"/>
              <a:t>Language relativity: languages result from cultural history—cannot be ranked and not connected to natural or material objects</a:t>
            </a:r>
          </a:p>
          <a:p>
            <a:pPr lvl="1"/>
            <a:r>
              <a:rPr lang="en-US" dirty="0"/>
              <a:t>Speakers of different languages occupy distinct conceptual worlds</a:t>
            </a:r>
          </a:p>
        </p:txBody>
      </p:sp>
      <p:grpSp>
        <p:nvGrpSpPr>
          <p:cNvPr id="3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7" name="Oval 36">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Content Placeholder 7" descr="100 words for snow.jpg">
            <a:extLst>
              <a:ext uri="{FF2B5EF4-FFF2-40B4-BE49-F238E27FC236}">
                <a16:creationId xmlns:a16="http://schemas.microsoft.com/office/drawing/2014/main" id="{947F7D7A-92A8-8C48-BE79-F359F5047393}"/>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4596" r="-2" b="7491"/>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Tree>
    <p:extLst>
      <p:ext uri="{BB962C8B-B14F-4D97-AF65-F5344CB8AC3E}">
        <p14:creationId xmlns:p14="http://schemas.microsoft.com/office/powerpoint/2010/main" val="26590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BCBFC373-E88E-824E-ACF7-5275807C9BBC}"/>
              </a:ext>
            </a:extLst>
          </p:cNvPr>
          <p:cNvSpPr>
            <a:spLocks noGrp="1"/>
          </p:cNvSpPr>
          <p:nvPr>
            <p:ph type="title"/>
          </p:nvPr>
        </p:nvSpPr>
        <p:spPr>
          <a:xfrm>
            <a:off x="777240" y="777240"/>
            <a:ext cx="4606280" cy="2493876"/>
          </a:xfrm>
        </p:spPr>
        <p:txBody>
          <a:bodyPr vert="horz" lIns="91440" tIns="45720" rIns="91440" bIns="45720" rtlCol="0" anchor="b">
            <a:normAutofit/>
          </a:bodyPr>
          <a:lstStyle/>
          <a:p>
            <a:r>
              <a:rPr lang="en-US" sz="4400" kern="1200" dirty="0">
                <a:latin typeface="+mj-lt"/>
                <a:ea typeface="+mj-ea"/>
                <a:cs typeface="+mj-cs"/>
              </a:rPr>
              <a:t>Origins of the Iroquois - Parker</a:t>
            </a:r>
          </a:p>
        </p:txBody>
      </p:sp>
      <p:sp>
        <p:nvSpPr>
          <p:cNvPr id="3" name="Content Placeholder 2">
            <a:extLst>
              <a:ext uri="{FF2B5EF4-FFF2-40B4-BE49-F238E27FC236}">
                <a16:creationId xmlns:a16="http://schemas.microsoft.com/office/drawing/2014/main" id="{A158981D-9301-EB43-A95A-2A3B79788058}"/>
              </a:ext>
            </a:extLst>
          </p:cNvPr>
          <p:cNvSpPr>
            <a:spLocks noGrp="1"/>
          </p:cNvSpPr>
          <p:nvPr>
            <p:ph sz="half" idx="1"/>
          </p:nvPr>
        </p:nvSpPr>
        <p:spPr>
          <a:xfrm>
            <a:off x="777240" y="3428999"/>
            <a:ext cx="4606280" cy="2747963"/>
          </a:xfrm>
        </p:spPr>
        <p:txBody>
          <a:bodyPr vert="horz" lIns="91440" tIns="45720" rIns="91440" bIns="45720" rtlCol="0" anchor="t">
            <a:normAutofit/>
          </a:bodyPr>
          <a:lstStyle/>
          <a:p>
            <a:r>
              <a:rPr lang="en-US" sz="1800" dirty="0"/>
              <a:t>As suggested by…</a:t>
            </a:r>
          </a:p>
          <a:p>
            <a:endParaRPr lang="en-US" sz="1800" dirty="0"/>
          </a:p>
        </p:txBody>
      </p:sp>
      <p:grpSp>
        <p:nvGrpSpPr>
          <p:cNvPr id="9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97" name="Oval 96">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Iroquois Confederacy | Definition, Significance, History, &amp;amp; Facts |  Britannica">
            <a:extLst>
              <a:ext uri="{FF2B5EF4-FFF2-40B4-BE49-F238E27FC236}">
                <a16:creationId xmlns:a16="http://schemas.microsoft.com/office/drawing/2014/main" id="{F5F98B30-68FC-7E4B-8B02-366B39672F0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239" r="21137"/>
          <a:stretch/>
        </p:blipFill>
        <p:spPr bwMode="auto">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7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4"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5" name="Oval 14">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6" name="Freeform: Shape 25">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7" name="Freeform: Shape 26">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Oval 27">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1" name="Rectangle 30">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8CC83B77-B6D0-F040-8C50-DB475F2BE48D}"/>
              </a:ext>
            </a:extLst>
          </p:cNvPr>
          <p:cNvSpPr>
            <a:spLocks noGrp="1"/>
          </p:cNvSpPr>
          <p:nvPr>
            <p:ph type="title"/>
          </p:nvPr>
        </p:nvSpPr>
        <p:spPr>
          <a:xfrm>
            <a:off x="777240" y="777240"/>
            <a:ext cx="4606280" cy="2493876"/>
          </a:xfrm>
        </p:spPr>
        <p:txBody>
          <a:bodyPr vert="horz" lIns="91440" tIns="45720" rIns="91440" bIns="45720" rtlCol="0" anchor="b">
            <a:normAutofit/>
          </a:bodyPr>
          <a:lstStyle/>
          <a:p>
            <a:r>
              <a:rPr lang="en-US" sz="4400" kern="1200" dirty="0">
                <a:latin typeface="+mj-lt"/>
                <a:ea typeface="+mj-ea"/>
                <a:cs typeface="+mj-cs"/>
              </a:rPr>
              <a:t>The Methods of Ethnology - Boas</a:t>
            </a:r>
          </a:p>
        </p:txBody>
      </p:sp>
      <p:sp>
        <p:nvSpPr>
          <p:cNvPr id="3" name="Content Placeholder 2">
            <a:extLst>
              <a:ext uri="{FF2B5EF4-FFF2-40B4-BE49-F238E27FC236}">
                <a16:creationId xmlns:a16="http://schemas.microsoft.com/office/drawing/2014/main" id="{42930DCA-9A34-8942-AF90-DEB99B48C466}"/>
              </a:ext>
            </a:extLst>
          </p:cNvPr>
          <p:cNvSpPr>
            <a:spLocks noGrp="1"/>
          </p:cNvSpPr>
          <p:nvPr>
            <p:ph sz="half" idx="1"/>
          </p:nvPr>
        </p:nvSpPr>
        <p:spPr>
          <a:xfrm>
            <a:off x="777240" y="3428999"/>
            <a:ext cx="4606280" cy="2747963"/>
          </a:xfrm>
        </p:spPr>
        <p:txBody>
          <a:bodyPr vert="horz" lIns="91440" tIns="45720" rIns="91440" bIns="45720" rtlCol="0" anchor="t">
            <a:normAutofit/>
          </a:bodyPr>
          <a:lstStyle/>
          <a:p>
            <a:r>
              <a:rPr lang="en-US" sz="1800" dirty="0"/>
              <a:t>Where is the scientific method?</a:t>
            </a:r>
          </a:p>
          <a:p>
            <a:pPr lvl="1"/>
            <a:r>
              <a:rPr lang="en-US" dirty="0"/>
              <a:t>Sociocultural evolutionists</a:t>
            </a:r>
          </a:p>
          <a:p>
            <a:pPr lvl="1"/>
            <a:r>
              <a:rPr lang="en-US" dirty="0"/>
              <a:t>Diffusionists</a:t>
            </a:r>
          </a:p>
          <a:p>
            <a:r>
              <a:rPr lang="en-US" sz="1800" dirty="0"/>
              <a:t>Proposes an inductive approach to understanding societies</a:t>
            </a:r>
          </a:p>
          <a:p>
            <a:endParaRPr lang="en-US" sz="1800" dirty="0"/>
          </a:p>
        </p:txBody>
      </p:sp>
      <p:grpSp>
        <p:nvGrpSpPr>
          <p:cNvPr id="35"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6" name="Oval 35">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5" descr="boas.hamatsa.jpg">
            <a:extLst>
              <a:ext uri="{FF2B5EF4-FFF2-40B4-BE49-F238E27FC236}">
                <a16:creationId xmlns:a16="http://schemas.microsoft.com/office/drawing/2014/main" id="{E79771D2-8939-EC4B-B5E6-2318EFC0413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9178" r="11677" b="-2"/>
          <a:stretch/>
        </p:blipFill>
        <p:spPr>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p:spPr>
      </p:pic>
    </p:spTree>
    <p:extLst>
      <p:ext uri="{BB962C8B-B14F-4D97-AF65-F5344CB8AC3E}">
        <p14:creationId xmlns:p14="http://schemas.microsoft.com/office/powerpoint/2010/main" val="33635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8"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9" name="Oval 78">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0" name="Freeform: Shape 89">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1" name="Freeform: Shape 90">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92" name="Oval 91">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5" name="Rectangle 94">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8676" name="Rectangle 4"/>
          <p:cNvSpPr>
            <a:spLocks noGrp="1" noChangeArrowheads="1"/>
          </p:cNvSpPr>
          <p:nvPr>
            <p:ph type="title"/>
          </p:nvPr>
        </p:nvSpPr>
        <p:spPr>
          <a:xfrm>
            <a:off x="777240" y="777240"/>
            <a:ext cx="4606280" cy="2493876"/>
          </a:xfrm>
        </p:spPr>
        <p:txBody>
          <a:bodyPr vert="horz" lIns="91440" tIns="45720" rIns="91440" bIns="45720" rtlCol="0" anchor="b">
            <a:normAutofit/>
          </a:bodyPr>
          <a:lstStyle/>
          <a:p>
            <a:pPr>
              <a:defRPr/>
            </a:pPr>
            <a:r>
              <a:rPr lang="en-US" sz="4400" kern="1200">
                <a:latin typeface="+mj-lt"/>
                <a:ea typeface="+mj-ea"/>
                <a:cs typeface="+mj-cs"/>
              </a:rPr>
              <a:t>Boas</a:t>
            </a:r>
          </a:p>
        </p:txBody>
      </p:sp>
      <p:sp>
        <p:nvSpPr>
          <p:cNvPr id="28677" name="Rectangle 5"/>
          <p:cNvSpPr>
            <a:spLocks noGrp="1" noChangeArrowheads="1"/>
          </p:cNvSpPr>
          <p:nvPr>
            <p:ph sz="quarter" idx="13"/>
          </p:nvPr>
        </p:nvSpPr>
        <p:spPr>
          <a:xfrm>
            <a:off x="777240" y="3428999"/>
            <a:ext cx="4606280" cy="2747963"/>
          </a:xfrm>
        </p:spPr>
        <p:txBody>
          <a:bodyPr vert="horz" lIns="91440" tIns="45720" rIns="91440" bIns="45720" rtlCol="0" anchor="t">
            <a:normAutofit fontScale="85000" lnSpcReduction="20000"/>
          </a:bodyPr>
          <a:lstStyle/>
          <a:p>
            <a:pPr marL="318506" indent="-285750"/>
            <a:r>
              <a:rPr lang="en-US" sz="1700" dirty="0"/>
              <a:t>Historical particularism</a:t>
            </a:r>
          </a:p>
          <a:p>
            <a:pPr marL="318506" indent="-285750"/>
            <a:r>
              <a:rPr lang="en-US" sz="1700" dirty="0"/>
              <a:t>Cultural relativism</a:t>
            </a:r>
          </a:p>
          <a:p>
            <a:pPr marL="318506" indent="-285750"/>
            <a:r>
              <a:rPr lang="en-US" sz="1700" dirty="0"/>
              <a:t>Four-field anthropology</a:t>
            </a:r>
          </a:p>
          <a:p>
            <a:pPr marL="318506" indent="-285750"/>
            <a:r>
              <a:rPr lang="en-US" sz="1700" dirty="0"/>
              <a:t>Ethnographic fieldwork</a:t>
            </a:r>
          </a:p>
          <a:p>
            <a:pPr marL="501386" lvl="1" indent="-285750"/>
            <a:r>
              <a:rPr lang="en-US" sz="1700" dirty="0"/>
              <a:t>Language</a:t>
            </a:r>
          </a:p>
          <a:p>
            <a:pPr marL="444236"/>
            <a:r>
              <a:rPr lang="en-US" sz="1800" dirty="0"/>
              <a:t>Anti-xenophobia and anti-racism</a:t>
            </a:r>
          </a:p>
          <a:p>
            <a:pPr marL="444236"/>
            <a:r>
              <a:rPr lang="en-US" sz="1800" dirty="0"/>
              <a:t>Scholarship in service to society</a:t>
            </a:r>
          </a:p>
          <a:p>
            <a:pPr marL="718556" lvl="1"/>
            <a:r>
              <a:rPr lang="en-US" dirty="0"/>
              <a:t>Activist scholar</a:t>
            </a:r>
          </a:p>
          <a:p>
            <a:pPr marL="718556" lvl="1"/>
            <a:r>
              <a:rPr lang="en-US" dirty="0"/>
              <a:t>Public anthropology</a:t>
            </a:r>
          </a:p>
          <a:p>
            <a:pPr marL="261356"/>
            <a:r>
              <a:rPr lang="en-US" sz="1800" dirty="0"/>
              <a:t>“Salvage anthropology”</a:t>
            </a:r>
          </a:p>
        </p:txBody>
      </p:sp>
      <p:grpSp>
        <p:nvGrpSpPr>
          <p:cNvPr id="99"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100" name="Oval 99">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Content Placeholder 2" descr="franz-boas-9216786-1-402.jpg"/>
          <p:cNvPicPr>
            <a:picLocks noGrp="1" noChangeAspect="1"/>
          </p:cNvPicPr>
          <p:nvPr>
            <p:ph sz="quarter" idx="14"/>
          </p:nvPr>
        </p:nvPicPr>
        <p:blipFill rotWithShape="1">
          <a:blip r:embed="rId2">
            <a:extLst>
              <a:ext uri="{28A0092B-C50C-407E-A947-70E740481C1C}">
                <a14:useLocalDpi xmlns:a14="http://schemas.microsoft.com/office/drawing/2010/main" val="0"/>
              </a:ext>
            </a:extLst>
          </a:blip>
          <a:srcRect r="-3" b="-3"/>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25393477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867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867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867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867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867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7462E532-5F5E-D940-9105-571F47F2153C}"/>
              </a:ext>
            </a:extLst>
          </p:cNvPr>
          <p:cNvSpPr>
            <a:spLocks noGrp="1"/>
          </p:cNvSpPr>
          <p:nvPr>
            <p:ph type="title"/>
          </p:nvPr>
        </p:nvSpPr>
        <p:spPr>
          <a:xfrm>
            <a:off x="777240" y="777240"/>
            <a:ext cx="4606280" cy="2493876"/>
          </a:xfrm>
        </p:spPr>
        <p:txBody>
          <a:bodyPr vert="horz" lIns="91440" tIns="45720" rIns="91440" bIns="45720" rtlCol="0" anchor="b">
            <a:normAutofit/>
          </a:bodyPr>
          <a:lstStyle/>
          <a:p>
            <a:r>
              <a:rPr lang="en-US" sz="4400" kern="1200" dirty="0">
                <a:latin typeface="+mj-lt"/>
                <a:ea typeface="+mj-ea"/>
                <a:cs typeface="+mj-cs"/>
              </a:rPr>
              <a:t>Methodology of Racial Testing - Mead</a:t>
            </a:r>
          </a:p>
        </p:txBody>
      </p:sp>
      <p:sp>
        <p:nvSpPr>
          <p:cNvPr id="3" name="Content Placeholder 2">
            <a:extLst>
              <a:ext uri="{FF2B5EF4-FFF2-40B4-BE49-F238E27FC236}">
                <a16:creationId xmlns:a16="http://schemas.microsoft.com/office/drawing/2014/main" id="{57D483F1-5082-6946-B95D-87CEE1AF831D}"/>
              </a:ext>
            </a:extLst>
          </p:cNvPr>
          <p:cNvSpPr>
            <a:spLocks noGrp="1"/>
          </p:cNvSpPr>
          <p:nvPr>
            <p:ph sz="quarter" idx="13"/>
          </p:nvPr>
        </p:nvSpPr>
        <p:spPr>
          <a:xfrm>
            <a:off x="777240" y="3428999"/>
            <a:ext cx="4606280" cy="2747963"/>
          </a:xfrm>
        </p:spPr>
        <p:txBody>
          <a:bodyPr vert="horz" lIns="91440" tIns="45720" rIns="91440" bIns="45720" rtlCol="0" anchor="t">
            <a:normAutofit/>
          </a:bodyPr>
          <a:lstStyle/>
          <a:p>
            <a:r>
              <a:rPr lang="en-US" sz="1800" dirty="0"/>
              <a:t>How to test “intelligence”?</a:t>
            </a:r>
          </a:p>
          <a:p>
            <a:r>
              <a:rPr lang="en-US" sz="1800" dirty="0"/>
              <a:t>How to categorize or measure “race?”</a:t>
            </a:r>
          </a:p>
          <a:p>
            <a:r>
              <a:rPr lang="en-US" sz="1800" dirty="0"/>
              <a:t>What about environmental factors?</a:t>
            </a:r>
          </a:p>
        </p:txBody>
      </p:sp>
      <p:grpSp>
        <p:nvGrpSpPr>
          <p:cNvPr id="96"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97" name="Oval 96">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Margaret Mead - Wikipedia">
            <a:extLst>
              <a:ext uri="{FF2B5EF4-FFF2-40B4-BE49-F238E27FC236}">
                <a16:creationId xmlns:a16="http://schemas.microsoft.com/office/drawing/2014/main" id="{367B8FF5-B38E-3149-80C4-F3EA32EEF8F8}"/>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t="15500" r="-2" b="3749"/>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9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F596E531-7430-4087-BC87-6EBBD9F5B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3761DBE9-7FE6-4545-A3E3-3CB13BEFBE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680D090A-08E6-B345-A4A6-49776B74CCDD}"/>
              </a:ext>
            </a:extLst>
          </p:cNvPr>
          <p:cNvSpPr>
            <a:spLocks noGrp="1"/>
          </p:cNvSpPr>
          <p:nvPr>
            <p:ph type="title"/>
          </p:nvPr>
        </p:nvSpPr>
        <p:spPr>
          <a:xfrm>
            <a:off x="777240" y="777240"/>
            <a:ext cx="6765026" cy="2493876"/>
          </a:xfrm>
        </p:spPr>
        <p:txBody>
          <a:bodyPr vert="horz" lIns="91440" tIns="45720" rIns="91440" bIns="45720" rtlCol="0" anchor="b">
            <a:normAutofit/>
          </a:bodyPr>
          <a:lstStyle/>
          <a:p>
            <a:r>
              <a:rPr lang="en-US" sz="4400" kern="1200">
                <a:latin typeface="+mj-lt"/>
                <a:ea typeface="+mj-ea"/>
                <a:cs typeface="+mj-cs"/>
              </a:rPr>
              <a:t>Mead</a:t>
            </a:r>
          </a:p>
        </p:txBody>
      </p:sp>
      <p:sp>
        <p:nvSpPr>
          <p:cNvPr id="3" name="Content Placeholder 2">
            <a:extLst>
              <a:ext uri="{FF2B5EF4-FFF2-40B4-BE49-F238E27FC236}">
                <a16:creationId xmlns:a16="http://schemas.microsoft.com/office/drawing/2014/main" id="{B57C7AF8-ABB5-2447-9B34-1E3A210D0B4E}"/>
              </a:ext>
            </a:extLst>
          </p:cNvPr>
          <p:cNvSpPr>
            <a:spLocks noGrp="1"/>
          </p:cNvSpPr>
          <p:nvPr>
            <p:ph sz="quarter" idx="13"/>
          </p:nvPr>
        </p:nvSpPr>
        <p:spPr>
          <a:xfrm>
            <a:off x="777240" y="3428999"/>
            <a:ext cx="6765026" cy="2747963"/>
          </a:xfrm>
        </p:spPr>
        <p:txBody>
          <a:bodyPr vert="horz" lIns="91440" tIns="45720" rIns="91440" bIns="45720" rtlCol="0" anchor="t">
            <a:normAutofit/>
          </a:bodyPr>
          <a:lstStyle/>
          <a:p>
            <a:r>
              <a:rPr lang="en-US" sz="1800" dirty="0"/>
              <a:t>“Coming of Age in Samoa”</a:t>
            </a:r>
          </a:p>
          <a:p>
            <a:pPr lvl="1"/>
            <a:r>
              <a:rPr lang="en-US" sz="1600" dirty="0"/>
              <a:t>Adolescent angst cultural, not bio</a:t>
            </a:r>
          </a:p>
          <a:p>
            <a:pPr lvl="1"/>
            <a:r>
              <a:rPr lang="en-US" sz="1600" dirty="0"/>
              <a:t>Relative sexual freedom</a:t>
            </a:r>
          </a:p>
          <a:p>
            <a:pPr lvl="1"/>
            <a:endParaRPr lang="en-US" sz="1600" dirty="0"/>
          </a:p>
          <a:p>
            <a:r>
              <a:rPr lang="en-US" sz="1800" dirty="0"/>
              <a:t>Household name</a:t>
            </a:r>
          </a:p>
          <a:p>
            <a:r>
              <a:rPr lang="en-US" sz="1800" dirty="0"/>
              <a:t>Samoa and Papua New Guinea</a:t>
            </a:r>
          </a:p>
        </p:txBody>
      </p:sp>
      <p:grpSp>
        <p:nvGrpSpPr>
          <p:cNvPr id="96" name="decorative circles">
            <a:extLst>
              <a:ext uri="{FF2B5EF4-FFF2-40B4-BE49-F238E27FC236}">
                <a16:creationId xmlns:a16="http://schemas.microsoft.com/office/drawing/2014/main" id="{090D15CC-A235-4941-B59D-649F70CD1B7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37008" y="433142"/>
            <a:ext cx="1122760" cy="6178301"/>
            <a:chOff x="8437008" y="433142"/>
            <a:chExt cx="1122760" cy="6178301"/>
          </a:xfrm>
        </p:grpSpPr>
        <p:sp>
          <p:nvSpPr>
            <p:cNvPr id="97" name="Oval 96">
              <a:extLst>
                <a:ext uri="{FF2B5EF4-FFF2-40B4-BE49-F238E27FC236}">
                  <a16:creationId xmlns:a16="http://schemas.microsoft.com/office/drawing/2014/main" id="{787532C7-1215-4178-A923-EF573EC9B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75160" y="825175"/>
              <a:ext cx="466441" cy="466441"/>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B0FD62D6-D98A-489D-A5FC-24518D6F9A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28229" y="433142"/>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0617A8E1-0887-4BEB-AF88-4C490056D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437008" y="5719481"/>
              <a:ext cx="226735" cy="226735"/>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15DF5A22-9D25-46A9-8FC0-ED95CF464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93327" y="6145002"/>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9CD8CCD3-5B43-4E89-B609-74BE058F74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96963" y="5817067"/>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Berghahn Books - Why Remember Margaret Mead?">
            <a:extLst>
              <a:ext uri="{FF2B5EF4-FFF2-40B4-BE49-F238E27FC236}">
                <a16:creationId xmlns:a16="http://schemas.microsoft.com/office/drawing/2014/main" id="{A9D882A6-89DC-A34A-B4D4-004BEFA8323A}"/>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r="4055" b="2"/>
          <a:stretch/>
        </p:blipFill>
        <p:spPr bwMode="auto">
          <a:xfrm>
            <a:off x="8608738" y="357441"/>
            <a:ext cx="3580214" cy="5994304"/>
          </a:xfrm>
          <a:custGeom>
            <a:avLst/>
            <a:gdLst/>
            <a:ahLst/>
            <a:cxnLst/>
            <a:rect l="l" t="t" r="r" b="b"/>
            <a:pathLst>
              <a:path w="3735324" h="6254002">
                <a:moveTo>
                  <a:pt x="3127001" y="0"/>
                </a:moveTo>
                <a:cubicBezTo>
                  <a:pt x="3288907" y="0"/>
                  <a:pt x="3447939" y="12305"/>
                  <a:pt x="3603212" y="36030"/>
                </a:cubicBezTo>
                <a:lnTo>
                  <a:pt x="3735324" y="59623"/>
                </a:lnTo>
                <a:lnTo>
                  <a:pt x="3735324" y="6194380"/>
                </a:lnTo>
                <a:lnTo>
                  <a:pt x="3603212" y="6217972"/>
                </a:lnTo>
                <a:cubicBezTo>
                  <a:pt x="3447939" y="6241698"/>
                  <a:pt x="3288907" y="6254002"/>
                  <a:pt x="3127001" y="6254002"/>
                </a:cubicBezTo>
                <a:cubicBezTo>
                  <a:pt x="1400006" y="6254002"/>
                  <a:pt x="0" y="4853996"/>
                  <a:pt x="0" y="3127001"/>
                </a:cubicBezTo>
                <a:cubicBezTo>
                  <a:pt x="0" y="1400006"/>
                  <a:pt x="1400006" y="0"/>
                  <a:pt x="3127001"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47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BB4ECDFC-8958-4B83-B01F-58AEFB867B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1D68778-F94A-4C5B-9118-3B992BB97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1183F67F-CA5F-4B48-9BB4-45B15C744E7A}"/>
              </a:ext>
            </a:extLst>
          </p:cNvPr>
          <p:cNvSpPr>
            <a:spLocks noGrp="1"/>
          </p:cNvSpPr>
          <p:nvPr>
            <p:ph type="title"/>
          </p:nvPr>
        </p:nvSpPr>
        <p:spPr>
          <a:xfrm>
            <a:off x="777240" y="777240"/>
            <a:ext cx="4606280" cy="2493876"/>
          </a:xfrm>
        </p:spPr>
        <p:txBody>
          <a:bodyPr vert="horz" lIns="91440" tIns="45720" rIns="91440" bIns="45720" rtlCol="0" anchor="b">
            <a:normAutofit/>
          </a:bodyPr>
          <a:lstStyle/>
          <a:p>
            <a:r>
              <a:rPr lang="en-US" sz="4400" kern="1200" dirty="0">
                <a:latin typeface="+mj-lt"/>
                <a:ea typeface="+mj-ea"/>
                <a:cs typeface="+mj-cs"/>
              </a:rPr>
              <a:t>Mules and Men - Neale Hurston</a:t>
            </a:r>
          </a:p>
        </p:txBody>
      </p:sp>
      <p:sp>
        <p:nvSpPr>
          <p:cNvPr id="3" name="Content Placeholder 2">
            <a:extLst>
              <a:ext uri="{FF2B5EF4-FFF2-40B4-BE49-F238E27FC236}">
                <a16:creationId xmlns:a16="http://schemas.microsoft.com/office/drawing/2014/main" id="{F5FE44C6-5F47-C14F-802D-79FE40F1DAE2}"/>
              </a:ext>
            </a:extLst>
          </p:cNvPr>
          <p:cNvSpPr>
            <a:spLocks noGrp="1"/>
          </p:cNvSpPr>
          <p:nvPr>
            <p:ph sz="quarter" idx="13"/>
          </p:nvPr>
        </p:nvSpPr>
        <p:spPr>
          <a:xfrm>
            <a:off x="777240" y="3428999"/>
            <a:ext cx="4606280" cy="2747963"/>
          </a:xfrm>
        </p:spPr>
        <p:txBody>
          <a:bodyPr vert="horz" lIns="91440" tIns="45720" rIns="91440" bIns="45720" rtlCol="0" anchor="t">
            <a:normAutofit/>
          </a:bodyPr>
          <a:lstStyle/>
          <a:p>
            <a:r>
              <a:rPr lang="en-US" sz="1800" dirty="0"/>
              <a:t>Insider</a:t>
            </a:r>
          </a:p>
          <a:p>
            <a:r>
              <a:rPr lang="en-US" sz="1800" dirty="0"/>
              <a:t>Language and culture</a:t>
            </a:r>
          </a:p>
          <a:p>
            <a:r>
              <a:rPr lang="en-US" sz="1800" dirty="0"/>
              <a:t>Race and gender</a:t>
            </a:r>
          </a:p>
        </p:txBody>
      </p:sp>
      <p:grpSp>
        <p:nvGrpSpPr>
          <p:cNvPr id="96" name="decorative circles">
            <a:extLst>
              <a:ext uri="{FF2B5EF4-FFF2-40B4-BE49-F238E27FC236}">
                <a16:creationId xmlns:a16="http://schemas.microsoft.com/office/drawing/2014/main" id="{B29252B9-8F48-4CC0-A640-09C8A8C24E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461374" cy="5966848"/>
            <a:chOff x="6008627" y="289695"/>
            <a:chExt cx="5461374" cy="5966848"/>
          </a:xfrm>
        </p:grpSpPr>
        <p:sp>
          <p:nvSpPr>
            <p:cNvPr id="97" name="Oval 96">
              <a:extLst>
                <a:ext uri="{FF2B5EF4-FFF2-40B4-BE49-F238E27FC236}">
                  <a16:creationId xmlns:a16="http://schemas.microsoft.com/office/drawing/2014/main" id="{28548D73-0AE2-434D-B75C-77D24F5EDC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9BC26AF4-B368-411A-BF70-74F07FA77E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6BE4EEE7-FD25-4B68-819D-487E4D78F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6E52A4F8-9F27-4959-B733-FDA9FCA2E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654708"/>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F13DA742-C9EF-49AA-ADEB-553344930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BBC Radio 4 - Seriously..., Seriously... - The death and rebirth of Zora  Neale Hurston">
            <a:extLst>
              <a:ext uri="{FF2B5EF4-FFF2-40B4-BE49-F238E27FC236}">
                <a16:creationId xmlns:a16="http://schemas.microsoft.com/office/drawing/2014/main" id="{84214E63-3F47-3B4B-9779-82B752163CA6}"/>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14375" r="29376" b="2"/>
          <a:stretch/>
        </p:blipFill>
        <p:spPr bwMode="auto">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9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75"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76" name="Oval 75">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Oval 84">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7" name="Freeform: Shape 86">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8" name="Freeform: Shape 87">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89" name="Oval 88">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92" name="Rectangle 91">
            <a:extLst>
              <a:ext uri="{FF2B5EF4-FFF2-40B4-BE49-F238E27FC236}">
                <a16:creationId xmlns:a16="http://schemas.microsoft.com/office/drawing/2014/main" id="{4D47D7CD-06A5-4710-B816-F23F56C52C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8058D9C7-7C50-4582-9A60-0569A536A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F922FFA0-8102-CD49-818E-15A358E51849}"/>
              </a:ext>
            </a:extLst>
          </p:cNvPr>
          <p:cNvSpPr>
            <a:spLocks noGrp="1"/>
          </p:cNvSpPr>
          <p:nvPr>
            <p:ph type="title"/>
          </p:nvPr>
        </p:nvSpPr>
        <p:spPr>
          <a:xfrm>
            <a:off x="777240" y="777240"/>
            <a:ext cx="4606280" cy="2493876"/>
          </a:xfrm>
        </p:spPr>
        <p:txBody>
          <a:bodyPr vert="horz" lIns="91440" tIns="45720" rIns="91440" bIns="45720" rtlCol="0" anchor="b">
            <a:normAutofit/>
          </a:bodyPr>
          <a:lstStyle/>
          <a:p>
            <a:r>
              <a:rPr lang="en-US" sz="4400" kern="1200">
                <a:latin typeface="+mj-lt"/>
                <a:ea typeface="+mj-ea"/>
                <a:cs typeface="+mj-cs"/>
              </a:rPr>
              <a:t>Zora Neale Hurston</a:t>
            </a:r>
          </a:p>
        </p:txBody>
      </p:sp>
      <p:sp>
        <p:nvSpPr>
          <p:cNvPr id="3" name="Content Placeholder 2">
            <a:extLst>
              <a:ext uri="{FF2B5EF4-FFF2-40B4-BE49-F238E27FC236}">
                <a16:creationId xmlns:a16="http://schemas.microsoft.com/office/drawing/2014/main" id="{3B7C899F-5378-1E43-9115-D45EE20FC5CD}"/>
              </a:ext>
            </a:extLst>
          </p:cNvPr>
          <p:cNvSpPr>
            <a:spLocks noGrp="1"/>
          </p:cNvSpPr>
          <p:nvPr>
            <p:ph sz="quarter" idx="13"/>
          </p:nvPr>
        </p:nvSpPr>
        <p:spPr>
          <a:xfrm>
            <a:off x="777240" y="3428999"/>
            <a:ext cx="4606280" cy="2747963"/>
          </a:xfrm>
        </p:spPr>
        <p:txBody>
          <a:bodyPr vert="horz" lIns="91440" tIns="45720" rIns="91440" bIns="45720" rtlCol="0" anchor="t">
            <a:normAutofit/>
          </a:bodyPr>
          <a:lstStyle/>
          <a:p>
            <a:r>
              <a:rPr lang="en-US" sz="1800" dirty="0"/>
              <a:t>Novelist</a:t>
            </a:r>
          </a:p>
          <a:p>
            <a:r>
              <a:rPr lang="en-US" sz="1800" dirty="0"/>
              <a:t>Politically controversial</a:t>
            </a:r>
          </a:p>
        </p:txBody>
      </p:sp>
      <p:grpSp>
        <p:nvGrpSpPr>
          <p:cNvPr id="96" name="decorative circles">
            <a:extLst>
              <a:ext uri="{FF2B5EF4-FFF2-40B4-BE49-F238E27FC236}">
                <a16:creationId xmlns:a16="http://schemas.microsoft.com/office/drawing/2014/main" id="{A5A42520-81F5-4CA6-A7DA-9CD71733AB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97" name="Oval 96">
              <a:extLst>
                <a:ext uri="{FF2B5EF4-FFF2-40B4-BE49-F238E27FC236}">
                  <a16:creationId xmlns:a16="http://schemas.microsoft.com/office/drawing/2014/main" id="{BDB3C8F9-1E7D-4D3B-A4BF-F97576E5C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a:extLst>
                <a:ext uri="{FF2B5EF4-FFF2-40B4-BE49-F238E27FC236}">
                  <a16:creationId xmlns:a16="http://schemas.microsoft.com/office/drawing/2014/main" id="{EB80C13D-6AE8-4D68-9A8B-49B796A67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B340680A-5931-4B24-ADEB-7656B70FBB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7EAF5EEB-C2D5-4D5F-8BF0-0E7961A22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C482DF8-0B0D-4F32-8416-4969600508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Zora Neale Hurston Protected Black Stories | by Jennifer Baker | ZORA">
            <a:extLst>
              <a:ext uri="{FF2B5EF4-FFF2-40B4-BE49-F238E27FC236}">
                <a16:creationId xmlns:a16="http://schemas.microsoft.com/office/drawing/2014/main" id="{F2F67F61-7227-7542-80DC-D9F353DE2A6F}"/>
              </a:ext>
            </a:extLst>
          </p:cNvPr>
          <p:cNvPicPr>
            <a:picLocks noGrp="1" noChangeAspect="1" noChangeArrowheads="1"/>
          </p:cNvPicPr>
          <p:nvPr>
            <p:ph sz="quarter" idx="14"/>
          </p:nvPr>
        </p:nvPicPr>
        <p:blipFill rotWithShape="1">
          <a:blip r:embed="rId2">
            <a:extLst>
              <a:ext uri="{28A0092B-C50C-407E-A947-70E740481C1C}">
                <a14:useLocalDpi xmlns:a14="http://schemas.microsoft.com/office/drawing/2010/main" val="0"/>
              </a:ext>
            </a:extLst>
          </a:blip>
          <a:srcRect l="14466" r="22215" b="-1"/>
          <a:stretch/>
        </p:blipFill>
        <p:spPr bwMode="auto">
          <a:xfrm>
            <a:off x="6475068" y="1214970"/>
            <a:ext cx="5716932" cy="5643030"/>
          </a:xfrm>
          <a:custGeom>
            <a:avLst/>
            <a:gdLst/>
            <a:ahLst/>
            <a:cxnLst/>
            <a:rect l="l" t="t" r="r" b="b"/>
            <a:pathLst>
              <a:path w="5716932" h="5643030">
                <a:moveTo>
                  <a:pt x="3371933" y="0"/>
                </a:moveTo>
                <a:cubicBezTo>
                  <a:pt x="4186675" y="0"/>
                  <a:pt x="4933927" y="288960"/>
                  <a:pt x="5516795" y="769986"/>
                </a:cubicBezTo>
                <a:lnTo>
                  <a:pt x="5716932" y="951882"/>
                </a:lnTo>
                <a:lnTo>
                  <a:pt x="5716932" y="5643030"/>
                </a:lnTo>
                <a:lnTo>
                  <a:pt x="884716" y="5643030"/>
                </a:lnTo>
                <a:lnTo>
                  <a:pt x="769986" y="5516796"/>
                </a:lnTo>
                <a:cubicBezTo>
                  <a:pt x="288960" y="4933927"/>
                  <a:pt x="0" y="4186675"/>
                  <a:pt x="0" y="3371933"/>
                </a:cubicBezTo>
                <a:cubicBezTo>
                  <a:pt x="0" y="1509666"/>
                  <a:pt x="1509666" y="0"/>
                  <a:pt x="3371933"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27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16" name="Oval 15">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DC911CB6-34FD-B341-B06D-677318350713}"/>
              </a:ext>
            </a:extLst>
          </p:cNvPr>
          <p:cNvSpPr>
            <a:spLocks noGrp="1"/>
          </p:cNvSpPr>
          <p:nvPr>
            <p:ph type="title"/>
          </p:nvPr>
        </p:nvSpPr>
        <p:spPr>
          <a:xfrm>
            <a:off x="770878" y="952023"/>
            <a:ext cx="10773422" cy="1797530"/>
          </a:xfrm>
        </p:spPr>
        <p:txBody>
          <a:bodyPr anchor="t">
            <a:normAutofit/>
          </a:bodyPr>
          <a:lstStyle/>
          <a:p>
            <a:r>
              <a:rPr lang="en-US" sz="4400"/>
              <a:t>Key Takeaways</a:t>
            </a:r>
          </a:p>
        </p:txBody>
      </p:sp>
      <p:graphicFrame>
        <p:nvGraphicFramePr>
          <p:cNvPr id="7" name="Content Placeholder 4">
            <a:extLst>
              <a:ext uri="{FF2B5EF4-FFF2-40B4-BE49-F238E27FC236}">
                <a16:creationId xmlns:a16="http://schemas.microsoft.com/office/drawing/2014/main" id="{38C6B6AF-2C36-4201-B1E7-EB8AF39D3770}"/>
              </a:ext>
            </a:extLst>
          </p:cNvPr>
          <p:cNvGraphicFramePr>
            <a:graphicFrameLocks noGrp="1"/>
          </p:cNvGraphicFramePr>
          <p:nvPr>
            <p:ph idx="1"/>
            <p:extLst>
              <p:ext uri="{D42A27DB-BD31-4B8C-83A1-F6EECF244321}">
                <p14:modId xmlns:p14="http://schemas.microsoft.com/office/powerpoint/2010/main" val="31502882"/>
              </p:ext>
            </p:extLst>
          </p:nvPr>
        </p:nvGraphicFramePr>
        <p:xfrm>
          <a:off x="777875" y="2886075"/>
          <a:ext cx="10658475" cy="3290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42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3B739BF-52FC-4875-B392-4044CC04F0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AA1CAD8-1CD4-40E6-B88B-9D4FF5C3D0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30" name="decorative circles">
            <a:extLst>
              <a:ext uri="{FF2B5EF4-FFF2-40B4-BE49-F238E27FC236}">
                <a16:creationId xmlns:a16="http://schemas.microsoft.com/office/drawing/2014/main" id="{0D65577D-83CF-47FA-954E-60C70AFDBB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2361" y="253193"/>
            <a:ext cx="11801644" cy="6229550"/>
            <a:chOff x="162361" y="253193"/>
            <a:chExt cx="11801644" cy="6229550"/>
          </a:xfrm>
        </p:grpSpPr>
        <p:sp>
          <p:nvSpPr>
            <p:cNvPr id="31" name="Oval 30">
              <a:extLst>
                <a:ext uri="{FF2B5EF4-FFF2-40B4-BE49-F238E27FC236}">
                  <a16:creationId xmlns:a16="http://schemas.microsoft.com/office/drawing/2014/main" id="{54D2C49A-33C3-4048-8267-6907CA6227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0439" y="253193"/>
              <a:ext cx="150552" cy="150552"/>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54A3D21-5E60-4B25-890E-FA22F1643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361" y="366560"/>
              <a:ext cx="309716" cy="309716"/>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50638" y="5886224"/>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5072" y="6176963"/>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9653" y="596561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F1EC5575-6F42-684E-9F0A-D62509E403FD}"/>
              </a:ext>
            </a:extLst>
          </p:cNvPr>
          <p:cNvSpPr>
            <a:spLocks noGrp="1"/>
          </p:cNvSpPr>
          <p:nvPr>
            <p:ph type="title"/>
          </p:nvPr>
        </p:nvSpPr>
        <p:spPr>
          <a:xfrm>
            <a:off x="770878" y="952023"/>
            <a:ext cx="10773422" cy="1797530"/>
          </a:xfrm>
        </p:spPr>
        <p:txBody>
          <a:bodyPr anchor="t">
            <a:normAutofit/>
          </a:bodyPr>
          <a:lstStyle/>
          <a:p>
            <a:r>
              <a:rPr lang="en-US" sz="4400" dirty="0"/>
              <a:t>Big Idea: How should anthropologists learn about human culture?</a:t>
            </a:r>
          </a:p>
        </p:txBody>
      </p:sp>
      <p:sp>
        <p:nvSpPr>
          <p:cNvPr id="3" name="Content Placeholder 2">
            <a:extLst>
              <a:ext uri="{FF2B5EF4-FFF2-40B4-BE49-F238E27FC236}">
                <a16:creationId xmlns:a16="http://schemas.microsoft.com/office/drawing/2014/main" id="{690B93D5-9485-B742-B74C-004FF0E7D36C}"/>
              </a:ext>
            </a:extLst>
          </p:cNvPr>
          <p:cNvSpPr>
            <a:spLocks noGrp="1"/>
          </p:cNvSpPr>
          <p:nvPr>
            <p:ph idx="1"/>
          </p:nvPr>
        </p:nvSpPr>
        <p:spPr>
          <a:xfrm>
            <a:off x="777240" y="2749553"/>
            <a:ext cx="10659110" cy="3427410"/>
          </a:xfrm>
        </p:spPr>
        <p:txBody>
          <a:bodyPr/>
          <a:lstStyle/>
          <a:p>
            <a:pPr marL="0" indent="0">
              <a:buNone/>
            </a:pPr>
            <a:r>
              <a:rPr lang="en-US" dirty="0"/>
              <a:t>Few of the theories put forward by social evolutionists were derived from robust, empirical research. This week's authors introduce calls for methodological rigor into anthropological knowledge production. An emphasis on fieldwork methods flips the direction of anthropological theorizing from deductive to inductive and demands that all claims about human societies be supported by cross-cultural evidence. </a:t>
            </a:r>
          </a:p>
          <a:p>
            <a:endParaRPr lang="en-US" dirty="0"/>
          </a:p>
        </p:txBody>
      </p:sp>
    </p:spTree>
    <p:extLst>
      <p:ext uri="{BB962C8B-B14F-4D97-AF65-F5344CB8AC3E}">
        <p14:creationId xmlns:p14="http://schemas.microsoft.com/office/powerpoint/2010/main" val="227398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9B5B3C5-A599-465B-B2B9-866E8B2087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5C84982-7DD0-43B1-8A2D-BFA4DF1B4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8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grpSp>
        <p:nvGrpSpPr>
          <p:cNvPr id="16" name="Decorative Circles">
            <a:extLst>
              <a:ext uri="{FF2B5EF4-FFF2-40B4-BE49-F238E27FC236}">
                <a16:creationId xmlns:a16="http://schemas.microsoft.com/office/drawing/2014/main" id="{1D912E1C-3BBA-42F0-A3EE-FEC382E723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2001" cy="6858001"/>
            <a:chOff x="-1" y="-1"/>
            <a:chExt cx="12192001" cy="6858001"/>
          </a:xfrm>
        </p:grpSpPr>
        <p:sp>
          <p:nvSpPr>
            <p:cNvPr id="17" name="Oval 16">
              <a:extLst>
                <a:ext uri="{FF2B5EF4-FFF2-40B4-BE49-F238E27FC236}">
                  <a16:creationId xmlns:a16="http://schemas.microsoft.com/office/drawing/2014/main" id="{2FEEAC76-E273-46A8-8F8E-CE59860FE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9098" y="727602"/>
              <a:ext cx="172408" cy="172408"/>
            </a:xfrm>
            <a:prstGeom prst="ellipse">
              <a:avLst/>
            </a:prstGeom>
            <a:solidFill>
              <a:schemeClr val="accent2">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6594A0E-9400-45AD-A431-1DA1C0B28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9947" y="136523"/>
              <a:ext cx="113367" cy="113367"/>
            </a:xfrm>
            <a:prstGeom prst="ellipse">
              <a:avLst/>
            </a:prstGeom>
            <a:solidFill>
              <a:srgbClr val="F39E2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916D6C-D32F-42B6-8512-CD5EDB8F2B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75290" y="5859047"/>
              <a:ext cx="305780" cy="305780"/>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834846D-59C6-40F4-907C-F1A4689B58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5730" y="1133938"/>
              <a:ext cx="226735" cy="226735"/>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A257CDF-2E36-4DC7-8EE4-5CD8F8ECAC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536830" y="554419"/>
              <a:ext cx="382700" cy="382700"/>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D5B26E0E-A115-4AE2-82D8-76BB93CC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2430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755058DB-7E01-4E95-BF59-983AA1BBB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29630" y="5482355"/>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810F7E2-23F3-44D6-B09E-71E556536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1532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9D5C391-E1DB-410A-A78C-ED3BBDFF07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20382" y="6255986"/>
              <a:ext cx="305780" cy="30578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77C4944D-9373-4283-BCAA-927A03166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34343" y="6204350"/>
              <a:ext cx="113367" cy="11336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804C521-2D9F-4CE4-AFD3-D4F1551FEC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42244" y="6317718"/>
              <a:ext cx="549756" cy="540282"/>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8" name="Freeform: Shape 27">
              <a:extLst>
                <a:ext uri="{FF2B5EF4-FFF2-40B4-BE49-F238E27FC236}">
                  <a16:creationId xmlns:a16="http://schemas.microsoft.com/office/drawing/2014/main" id="{755AC65C-13EF-4182-AA3C-62BE165CC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510196" cy="538336"/>
            </a:xfrm>
            <a:custGeom>
              <a:avLst/>
              <a:gdLst>
                <a:gd name="connsiteX0" fmla="*/ 0 w 510196"/>
                <a:gd name="connsiteY0" fmla="*/ 0 h 538336"/>
                <a:gd name="connsiteX1" fmla="*/ 459276 w 510196"/>
                <a:gd name="connsiteY1" fmla="*/ 0 h 538336"/>
                <a:gd name="connsiteX2" fmla="*/ 482126 w 510196"/>
                <a:gd name="connsiteY2" fmla="*/ 42098 h 538336"/>
                <a:gd name="connsiteX3" fmla="*/ 510196 w 510196"/>
                <a:gd name="connsiteY3" fmla="*/ 181136 h 538336"/>
                <a:gd name="connsiteX4" fmla="*/ 152996 w 510196"/>
                <a:gd name="connsiteY4" fmla="*/ 538336 h 538336"/>
                <a:gd name="connsiteX5" fmla="*/ 13958 w 510196"/>
                <a:gd name="connsiteY5" fmla="*/ 510266 h 538336"/>
                <a:gd name="connsiteX6" fmla="*/ 0 w 510196"/>
                <a:gd name="connsiteY6" fmla="*/ 502690 h 538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0196" h="538336">
                  <a:moveTo>
                    <a:pt x="0" y="0"/>
                  </a:moveTo>
                  <a:lnTo>
                    <a:pt x="459276" y="0"/>
                  </a:lnTo>
                  <a:lnTo>
                    <a:pt x="482126" y="42098"/>
                  </a:lnTo>
                  <a:cubicBezTo>
                    <a:pt x="500201" y="84833"/>
                    <a:pt x="510196" y="131817"/>
                    <a:pt x="510196" y="181136"/>
                  </a:cubicBezTo>
                  <a:cubicBezTo>
                    <a:pt x="510196" y="378412"/>
                    <a:pt x="350272" y="538336"/>
                    <a:pt x="152996" y="538336"/>
                  </a:cubicBezTo>
                  <a:cubicBezTo>
                    <a:pt x="103677" y="538336"/>
                    <a:pt x="56693" y="528341"/>
                    <a:pt x="13958" y="510266"/>
                  </a:cubicBezTo>
                  <a:lnTo>
                    <a:pt x="0" y="50269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29" name="Freeform: Shape 28">
              <a:extLst>
                <a:ext uri="{FF2B5EF4-FFF2-40B4-BE49-F238E27FC236}">
                  <a16:creationId xmlns:a16="http://schemas.microsoft.com/office/drawing/2014/main" id="{E40DA8D2-FA4B-4282-9D44-48C27B63A1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28695" y="1"/>
              <a:ext cx="554074" cy="282754"/>
            </a:xfrm>
            <a:custGeom>
              <a:avLst/>
              <a:gdLst>
                <a:gd name="connsiteX0" fmla="*/ 644 w 309162"/>
                <a:gd name="connsiteY0" fmla="*/ 0 h 157771"/>
                <a:gd name="connsiteX1" fmla="*/ 308518 w 309162"/>
                <a:gd name="connsiteY1" fmla="*/ 0 h 157771"/>
                <a:gd name="connsiteX2" fmla="*/ 309162 w 309162"/>
                <a:gd name="connsiteY2" fmla="*/ 3190 h 157771"/>
                <a:gd name="connsiteX3" fmla="*/ 154581 w 309162"/>
                <a:gd name="connsiteY3" fmla="*/ 157771 h 157771"/>
                <a:gd name="connsiteX4" fmla="*/ 0 w 309162"/>
                <a:gd name="connsiteY4" fmla="*/ 3190 h 157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162" h="157771">
                  <a:moveTo>
                    <a:pt x="644" y="0"/>
                  </a:moveTo>
                  <a:lnTo>
                    <a:pt x="308518" y="0"/>
                  </a:lnTo>
                  <a:lnTo>
                    <a:pt x="309162" y="3190"/>
                  </a:lnTo>
                  <a:cubicBezTo>
                    <a:pt x="309162" y="88563"/>
                    <a:pt x="239954" y="157771"/>
                    <a:pt x="154581" y="157771"/>
                  </a:cubicBezTo>
                  <a:cubicBezTo>
                    <a:pt x="69208" y="157771"/>
                    <a:pt x="0" y="88563"/>
                    <a:pt x="0" y="3190"/>
                  </a:cubicBez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30" name="Oval 29">
              <a:extLst>
                <a:ext uri="{FF2B5EF4-FFF2-40B4-BE49-F238E27FC236}">
                  <a16:creationId xmlns:a16="http://schemas.microsoft.com/office/drawing/2014/main" id="{99065014-CB18-414D-A527-31ECC457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04140" y="1132500"/>
              <a:ext cx="84680" cy="84680"/>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8F39E27A-56C1-4328-8DF1-2DA147C784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51348" y="5576515"/>
              <a:ext cx="137603" cy="210490"/>
            </a:xfrm>
            <a:custGeom>
              <a:avLst/>
              <a:gdLst>
                <a:gd name="connsiteX0" fmla="*/ 105245 w 137603"/>
                <a:gd name="connsiteY0" fmla="*/ 0 h 210490"/>
                <a:gd name="connsiteX1" fmla="*/ 137603 w 137603"/>
                <a:gd name="connsiteY1" fmla="*/ 6533 h 210490"/>
                <a:gd name="connsiteX2" fmla="*/ 137603 w 137603"/>
                <a:gd name="connsiteY2" fmla="*/ 203957 h 210490"/>
                <a:gd name="connsiteX3" fmla="*/ 105245 w 137603"/>
                <a:gd name="connsiteY3" fmla="*/ 210490 h 210490"/>
                <a:gd name="connsiteX4" fmla="*/ 0 w 137603"/>
                <a:gd name="connsiteY4" fmla="*/ 105245 h 210490"/>
                <a:gd name="connsiteX5" fmla="*/ 105245 w 137603"/>
                <a:gd name="connsiteY5" fmla="*/ 0 h 21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603" h="210490">
                  <a:moveTo>
                    <a:pt x="105245" y="0"/>
                  </a:moveTo>
                  <a:lnTo>
                    <a:pt x="137603" y="6533"/>
                  </a:lnTo>
                  <a:lnTo>
                    <a:pt x="137603" y="203957"/>
                  </a:lnTo>
                  <a:lnTo>
                    <a:pt x="105245" y="210490"/>
                  </a:lnTo>
                  <a:cubicBezTo>
                    <a:pt x="47120" y="210490"/>
                    <a:pt x="0" y="163370"/>
                    <a:pt x="0" y="105245"/>
                  </a:cubicBezTo>
                  <a:cubicBezTo>
                    <a:pt x="0" y="47120"/>
                    <a:pt x="47120" y="0"/>
                    <a:pt x="105245" y="0"/>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sp useBgFill="1">
        <p:nvSpPr>
          <p:cNvPr id="33" name="Rectangle 32">
            <a:extLst>
              <a:ext uri="{FF2B5EF4-FFF2-40B4-BE49-F238E27FC236}">
                <a16:creationId xmlns:a16="http://schemas.microsoft.com/office/drawing/2014/main" id="{375C00A8-2250-4F87-9F80-E3E80531F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CC528D8-C318-4E44-BB11-0CAE58C2A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876EB9EA-D7D2-A845-A170-7C101919F2D0}"/>
              </a:ext>
            </a:extLst>
          </p:cNvPr>
          <p:cNvSpPr>
            <a:spLocks noGrp="1"/>
          </p:cNvSpPr>
          <p:nvPr>
            <p:ph type="title"/>
          </p:nvPr>
        </p:nvSpPr>
        <p:spPr>
          <a:xfrm>
            <a:off x="777239" y="1122363"/>
            <a:ext cx="5047488" cy="2387600"/>
          </a:xfrm>
        </p:spPr>
        <p:txBody>
          <a:bodyPr vert="horz" lIns="91440" tIns="45720" rIns="91440" bIns="45720" rtlCol="0" anchor="b">
            <a:normAutofit/>
          </a:bodyPr>
          <a:lstStyle/>
          <a:p>
            <a:r>
              <a:rPr lang="en-US" dirty="0"/>
              <a:t>Learning Objectives</a:t>
            </a:r>
          </a:p>
        </p:txBody>
      </p:sp>
      <p:grpSp>
        <p:nvGrpSpPr>
          <p:cNvPr id="37" name="decorative circles">
            <a:extLst>
              <a:ext uri="{FF2B5EF4-FFF2-40B4-BE49-F238E27FC236}">
                <a16:creationId xmlns:a16="http://schemas.microsoft.com/office/drawing/2014/main" id="{6F84FFF5-4ABC-42CD-9D4C-9F3AB50FD3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8627" y="289695"/>
            <a:ext cx="5228154" cy="5966848"/>
            <a:chOff x="6008627" y="289695"/>
            <a:chExt cx="5228154" cy="5966848"/>
          </a:xfrm>
        </p:grpSpPr>
        <p:sp>
          <p:nvSpPr>
            <p:cNvPr id="38" name="Oval 37">
              <a:extLst>
                <a:ext uri="{FF2B5EF4-FFF2-40B4-BE49-F238E27FC236}">
                  <a16:creationId xmlns:a16="http://schemas.microsoft.com/office/drawing/2014/main" id="{165D367D-2240-48ED-BB65-1221C6EA9C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B0EEF61-DBF2-4BF2-9887-F74596FEEC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BF84F4A-F257-4091-A50A-DD38D7A15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790102"/>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1F2976B4-BD0D-4EBA-928D-2F97FA6BED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70340" y="674287"/>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29C1743-B3CB-4A6A-9DD6-3E9023B261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08627" y="5407667"/>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Oval 1">
            <a:extLst>
              <a:ext uri="{FF2B5EF4-FFF2-40B4-BE49-F238E27FC236}">
                <a16:creationId xmlns:a16="http://schemas.microsoft.com/office/drawing/2014/main" id="{6FA27A92-E95C-4CE7-A034-1729B3C620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068" y="1214970"/>
            <a:ext cx="5716933" cy="5643030"/>
          </a:xfrm>
          <a:custGeom>
            <a:avLst/>
            <a:gdLst>
              <a:gd name="connsiteX0" fmla="*/ 3371933 w 5716933"/>
              <a:gd name="connsiteY0" fmla="*/ 0 h 5643030"/>
              <a:gd name="connsiteX1" fmla="*/ 5516795 w 5716933"/>
              <a:gd name="connsiteY1" fmla="*/ 769986 h 5643030"/>
              <a:gd name="connsiteX2" fmla="*/ 5716933 w 5716933"/>
              <a:gd name="connsiteY2" fmla="*/ 951883 h 5643030"/>
              <a:gd name="connsiteX3" fmla="*/ 5716933 w 5716933"/>
              <a:gd name="connsiteY3" fmla="*/ 5643030 h 5643030"/>
              <a:gd name="connsiteX4" fmla="*/ 884716 w 5716933"/>
              <a:gd name="connsiteY4" fmla="*/ 5643030 h 5643030"/>
              <a:gd name="connsiteX5" fmla="*/ 769986 w 5716933"/>
              <a:gd name="connsiteY5" fmla="*/ 5516796 h 5643030"/>
              <a:gd name="connsiteX6" fmla="*/ 0 w 5716933"/>
              <a:gd name="connsiteY6" fmla="*/ 3371933 h 5643030"/>
              <a:gd name="connsiteX7" fmla="*/ 3371933 w 5716933"/>
              <a:gd name="connsiteY7" fmla="*/ 0 h 564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6933" h="5643030">
                <a:moveTo>
                  <a:pt x="3371933" y="0"/>
                </a:moveTo>
                <a:cubicBezTo>
                  <a:pt x="4186675" y="0"/>
                  <a:pt x="4933927" y="288960"/>
                  <a:pt x="5516795" y="769986"/>
                </a:cubicBezTo>
                <a:lnTo>
                  <a:pt x="5716933" y="951883"/>
                </a:lnTo>
                <a:lnTo>
                  <a:pt x="5716933" y="5643030"/>
                </a:lnTo>
                <a:lnTo>
                  <a:pt x="884716" y="5643030"/>
                </a:lnTo>
                <a:lnTo>
                  <a:pt x="769986" y="5516796"/>
                </a:lnTo>
                <a:cubicBezTo>
                  <a:pt x="288960" y="4933927"/>
                  <a:pt x="0" y="4186675"/>
                  <a:pt x="0" y="3371933"/>
                </a:cubicBezTo>
                <a:cubicBezTo>
                  <a:pt x="0" y="1509666"/>
                  <a:pt x="1509666" y="0"/>
                  <a:pt x="337193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sp>
        <p:nvSpPr>
          <p:cNvPr id="4" name="Content Placeholder 3">
            <a:extLst>
              <a:ext uri="{FF2B5EF4-FFF2-40B4-BE49-F238E27FC236}">
                <a16:creationId xmlns:a16="http://schemas.microsoft.com/office/drawing/2014/main" id="{D7E87E0E-4AAC-CD46-AD57-0E8036CB3513}"/>
              </a:ext>
            </a:extLst>
          </p:cNvPr>
          <p:cNvSpPr>
            <a:spLocks noGrp="1"/>
          </p:cNvSpPr>
          <p:nvPr>
            <p:ph sz="half" idx="1"/>
          </p:nvPr>
        </p:nvSpPr>
        <p:spPr>
          <a:xfrm>
            <a:off x="777239" y="3602038"/>
            <a:ext cx="9540880" cy="2653948"/>
          </a:xfrm>
        </p:spPr>
        <p:txBody>
          <a:bodyPr vert="horz" lIns="91440" tIns="45720" rIns="91440" bIns="45720" rtlCol="0">
            <a:normAutofit/>
          </a:bodyPr>
          <a:lstStyle/>
          <a:p>
            <a:pPr marL="0" indent="0">
              <a:buNone/>
            </a:pPr>
            <a:r>
              <a:rPr lang="en-US" dirty="0"/>
              <a:t>By the end of this week, students will be able to:</a:t>
            </a:r>
          </a:p>
          <a:p>
            <a:pPr lvl="0"/>
            <a:r>
              <a:rPr lang="en-US" dirty="0"/>
              <a:t>Define ethnography and situate ethnographic methods within anthropological thought</a:t>
            </a:r>
          </a:p>
          <a:p>
            <a:pPr lvl="0"/>
            <a:r>
              <a:rPr lang="en-US" dirty="0"/>
              <a:t>Identify major figures in ethnographic research</a:t>
            </a:r>
          </a:p>
          <a:p>
            <a:pPr lvl="0"/>
            <a:r>
              <a:rPr lang="en-US" dirty="0"/>
              <a:t>Explain what an emphasis on scientific methods contributes to anthropological theories of human sameness and difference</a:t>
            </a:r>
          </a:p>
        </p:txBody>
      </p:sp>
    </p:spTree>
    <p:extLst>
      <p:ext uri="{BB962C8B-B14F-4D97-AF65-F5344CB8AC3E}">
        <p14:creationId xmlns:p14="http://schemas.microsoft.com/office/powerpoint/2010/main" val="396093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 name="Picture 3" descr="Glasses on top of a book">
            <a:extLst>
              <a:ext uri="{FF2B5EF4-FFF2-40B4-BE49-F238E27FC236}">
                <a16:creationId xmlns:a16="http://schemas.microsoft.com/office/drawing/2014/main" id="{80684880-8A38-4A50-8354-37C50501E02A}"/>
              </a:ext>
            </a:extLst>
          </p:cNvPr>
          <p:cNvPicPr>
            <a:picLocks noChangeAspect="1"/>
          </p:cNvPicPr>
          <p:nvPr/>
        </p:nvPicPr>
        <p:blipFill rotWithShape="1">
          <a:blip r:embed="rId2">
            <a:alphaModFix/>
          </a:blip>
          <a:srcRect t="13649" r="-1" b="1423"/>
          <a:stretch/>
        </p:blipFill>
        <p:spPr>
          <a:xfrm>
            <a:off x="1524" y="10"/>
            <a:ext cx="12188952" cy="6857990"/>
          </a:xfrm>
          <a:prstGeom prst="rect">
            <a:avLst/>
          </a:prstGeom>
        </p:spPr>
      </p:pic>
      <p:sp>
        <p:nvSpPr>
          <p:cNvPr id="11" name="Rectangle 10">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961162-9999-1A40-9311-4BC693E6E3E3}"/>
              </a:ext>
            </a:extLst>
          </p:cNvPr>
          <p:cNvSpPr>
            <a:spLocks noGrp="1"/>
          </p:cNvSpPr>
          <p:nvPr>
            <p:ph type="ctrTitle"/>
          </p:nvPr>
        </p:nvSpPr>
        <p:spPr>
          <a:xfrm>
            <a:off x="777240" y="565846"/>
            <a:ext cx="4887458" cy="3610622"/>
          </a:xfrm>
        </p:spPr>
        <p:txBody>
          <a:bodyPr anchor="b">
            <a:normAutofit/>
          </a:bodyPr>
          <a:lstStyle/>
          <a:p>
            <a:pPr algn="l"/>
            <a:r>
              <a:rPr lang="en-US" sz="6000">
                <a:solidFill>
                  <a:srgbClr val="FFFFFF"/>
                </a:solidFill>
              </a:rPr>
              <a:t>On Methods of Fieldwork</a:t>
            </a:r>
          </a:p>
        </p:txBody>
      </p:sp>
      <p:sp>
        <p:nvSpPr>
          <p:cNvPr id="3" name="Subtitle 2">
            <a:extLst>
              <a:ext uri="{FF2B5EF4-FFF2-40B4-BE49-F238E27FC236}">
                <a16:creationId xmlns:a16="http://schemas.microsoft.com/office/drawing/2014/main" id="{A3AFE06A-C762-414A-97F5-08896439A227}"/>
              </a:ext>
            </a:extLst>
          </p:cNvPr>
          <p:cNvSpPr>
            <a:spLocks noGrp="1"/>
          </p:cNvSpPr>
          <p:nvPr>
            <p:ph type="subTitle" idx="1"/>
          </p:nvPr>
        </p:nvSpPr>
        <p:spPr>
          <a:xfrm>
            <a:off x="777240" y="4456143"/>
            <a:ext cx="4887458" cy="1327421"/>
          </a:xfrm>
        </p:spPr>
        <p:txBody>
          <a:bodyPr anchor="t">
            <a:normAutofit/>
          </a:bodyPr>
          <a:lstStyle/>
          <a:p>
            <a:pPr algn="l"/>
            <a:endParaRPr lang="en-US" sz="2200" dirty="0">
              <a:solidFill>
                <a:srgbClr val="FFFFFF"/>
              </a:solidFill>
            </a:endParaRPr>
          </a:p>
        </p:txBody>
      </p:sp>
      <p:grpSp>
        <p:nvGrpSpPr>
          <p:cNvPr id="13" name="Group 12">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14" name="Oval 13">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1523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FD5705B-63E0-4364-B909-EC902FEAA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B7E355D-DAEA-4421-B67A-FA13C0FBD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8961162-9999-1A40-9311-4BC693E6E3E3}"/>
              </a:ext>
            </a:extLst>
          </p:cNvPr>
          <p:cNvSpPr>
            <a:spLocks noGrp="1"/>
          </p:cNvSpPr>
          <p:nvPr>
            <p:ph type="ctrTitle"/>
          </p:nvPr>
        </p:nvSpPr>
        <p:spPr>
          <a:xfrm>
            <a:off x="777239" y="1122363"/>
            <a:ext cx="5047488" cy="2387600"/>
          </a:xfrm>
        </p:spPr>
        <p:txBody>
          <a:bodyPr>
            <a:normAutofit/>
          </a:bodyPr>
          <a:lstStyle/>
          <a:p>
            <a:pPr algn="l"/>
            <a:r>
              <a:rPr lang="en-US" dirty="0"/>
              <a:t>The Social Context</a:t>
            </a:r>
          </a:p>
        </p:txBody>
      </p:sp>
      <p:sp>
        <p:nvSpPr>
          <p:cNvPr id="3" name="Subtitle 2">
            <a:extLst>
              <a:ext uri="{FF2B5EF4-FFF2-40B4-BE49-F238E27FC236}">
                <a16:creationId xmlns:a16="http://schemas.microsoft.com/office/drawing/2014/main" id="{A3AFE06A-C762-414A-97F5-08896439A227}"/>
              </a:ext>
            </a:extLst>
          </p:cNvPr>
          <p:cNvSpPr>
            <a:spLocks noGrp="1"/>
          </p:cNvSpPr>
          <p:nvPr>
            <p:ph type="subTitle" idx="1"/>
          </p:nvPr>
        </p:nvSpPr>
        <p:spPr>
          <a:xfrm>
            <a:off x="777239" y="3602038"/>
            <a:ext cx="5047488" cy="1655762"/>
          </a:xfrm>
        </p:spPr>
        <p:txBody>
          <a:bodyPr>
            <a:normAutofit/>
          </a:bodyPr>
          <a:lstStyle/>
          <a:p>
            <a:pPr algn="l"/>
            <a:endParaRPr lang="en-US"/>
          </a:p>
        </p:txBody>
      </p:sp>
      <p:grpSp>
        <p:nvGrpSpPr>
          <p:cNvPr id="37" name="decorative circles">
            <a:extLst>
              <a:ext uri="{FF2B5EF4-FFF2-40B4-BE49-F238E27FC236}">
                <a16:creationId xmlns:a16="http://schemas.microsoft.com/office/drawing/2014/main" id="{61D9147E-6246-4344-B99C-7E58532D8C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38" name="Oval 37">
              <a:extLst>
                <a:ext uri="{FF2B5EF4-FFF2-40B4-BE49-F238E27FC236}">
                  <a16:creationId xmlns:a16="http://schemas.microsoft.com/office/drawing/2014/main" id="{B9D06285-CD49-4308-BDD4-0AF48D39B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D4A3886-A465-4577-99CE-251AA7B92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6B4A1D21-7CBB-44D9-A528-DB74C3107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73600DE0-90F9-4BD7-A084-ECB65A2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EC243907-3995-49EB-94E9-35C68C13C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9A2DC-7066-4487-A307-68F210722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0508B2B-067E-421A-9C09-522CFF39F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889BA730-4DAE-4702-A5C5-013F9CEB0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Glasses on top of a book">
            <a:extLst>
              <a:ext uri="{FF2B5EF4-FFF2-40B4-BE49-F238E27FC236}">
                <a16:creationId xmlns:a16="http://schemas.microsoft.com/office/drawing/2014/main" id="{80684880-8A38-4A50-8354-37C50501E02A}"/>
              </a:ext>
            </a:extLst>
          </p:cNvPr>
          <p:cNvPicPr>
            <a:picLocks noChangeAspect="1"/>
          </p:cNvPicPr>
          <p:nvPr/>
        </p:nvPicPr>
        <p:blipFill rotWithShape="1">
          <a:blip r:embed="rId2"/>
          <a:srcRect l="4446" r="29305" b="1"/>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45978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A688BF98-F8B8-F241-B637-CB5AFFB020F1}"/>
              </a:ext>
            </a:extLst>
          </p:cNvPr>
          <p:cNvSpPr>
            <a:spLocks noGrp="1"/>
          </p:cNvSpPr>
          <p:nvPr>
            <p:ph type="title"/>
          </p:nvPr>
        </p:nvSpPr>
        <p:spPr>
          <a:xfrm>
            <a:off x="770878" y="952022"/>
            <a:ext cx="4606280" cy="5157049"/>
          </a:xfrm>
        </p:spPr>
        <p:txBody>
          <a:bodyPr anchor="ctr">
            <a:normAutofit/>
          </a:bodyPr>
          <a:lstStyle/>
          <a:p>
            <a:r>
              <a:rPr lang="en-US" sz="4400" dirty="0"/>
              <a:t>Early 20</a:t>
            </a:r>
            <a:r>
              <a:rPr lang="en-US" sz="4400" baseline="30000" dirty="0"/>
              <a:t>th</a:t>
            </a:r>
            <a:r>
              <a:rPr lang="en-US" sz="4400" dirty="0"/>
              <a:t> Century</a:t>
            </a:r>
          </a:p>
        </p:txBody>
      </p:sp>
      <p:sp>
        <p:nvSpPr>
          <p:cNvPr id="13" name="Freeform: Shape 12">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5"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16" name="Oval 15">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DC48352-4CBC-4A0C-8DBD-C44F65E0232B}"/>
              </a:ext>
            </a:extLst>
          </p:cNvPr>
          <p:cNvGraphicFramePr>
            <a:graphicFrameLocks noGrp="1"/>
          </p:cNvGraphicFramePr>
          <p:nvPr>
            <p:ph idx="1"/>
            <p:extLst>
              <p:ext uri="{D42A27DB-BD31-4B8C-83A1-F6EECF244321}">
                <p14:modId xmlns:p14="http://schemas.microsoft.com/office/powerpoint/2010/main" val="2022818793"/>
              </p:ext>
            </p:extLst>
          </p:nvPr>
        </p:nvGraphicFramePr>
        <p:xfrm>
          <a:off x="5855597" y="952022"/>
          <a:ext cx="5891471"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674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FD5705B-63E0-4364-B909-EC902FEAAC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7E355D-DAEA-4421-B67A-FA13C0FBDC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latin typeface="+mj-lt"/>
            </a:endParaRPr>
          </a:p>
        </p:txBody>
      </p:sp>
      <p:sp>
        <p:nvSpPr>
          <p:cNvPr id="2" name="Title 1">
            <a:extLst>
              <a:ext uri="{FF2B5EF4-FFF2-40B4-BE49-F238E27FC236}">
                <a16:creationId xmlns:a16="http://schemas.microsoft.com/office/drawing/2014/main" id="{C8961162-9999-1A40-9311-4BC693E6E3E3}"/>
              </a:ext>
            </a:extLst>
          </p:cNvPr>
          <p:cNvSpPr>
            <a:spLocks noGrp="1"/>
          </p:cNvSpPr>
          <p:nvPr>
            <p:ph type="ctrTitle"/>
          </p:nvPr>
        </p:nvSpPr>
        <p:spPr>
          <a:xfrm>
            <a:off x="777239" y="1122363"/>
            <a:ext cx="5047488" cy="2387600"/>
          </a:xfrm>
        </p:spPr>
        <p:txBody>
          <a:bodyPr>
            <a:normAutofit/>
          </a:bodyPr>
          <a:lstStyle/>
          <a:p>
            <a:pPr algn="l"/>
            <a:r>
              <a:rPr lang="en-US" dirty="0"/>
              <a:t>The Intellectual Foundations</a:t>
            </a:r>
          </a:p>
        </p:txBody>
      </p:sp>
      <p:sp>
        <p:nvSpPr>
          <p:cNvPr id="3" name="Subtitle 2">
            <a:extLst>
              <a:ext uri="{FF2B5EF4-FFF2-40B4-BE49-F238E27FC236}">
                <a16:creationId xmlns:a16="http://schemas.microsoft.com/office/drawing/2014/main" id="{A3AFE06A-C762-414A-97F5-08896439A227}"/>
              </a:ext>
            </a:extLst>
          </p:cNvPr>
          <p:cNvSpPr>
            <a:spLocks noGrp="1"/>
          </p:cNvSpPr>
          <p:nvPr>
            <p:ph type="subTitle" idx="1"/>
          </p:nvPr>
        </p:nvSpPr>
        <p:spPr>
          <a:xfrm>
            <a:off x="777239" y="3602038"/>
            <a:ext cx="5047488" cy="1655762"/>
          </a:xfrm>
        </p:spPr>
        <p:txBody>
          <a:bodyPr>
            <a:normAutofit/>
          </a:bodyPr>
          <a:lstStyle/>
          <a:p>
            <a:pPr algn="l"/>
            <a:r>
              <a:rPr lang="en-US" dirty="0"/>
              <a:t>Cultural evolutionism</a:t>
            </a:r>
          </a:p>
          <a:p>
            <a:pPr algn="l"/>
            <a:r>
              <a:rPr lang="en-US" dirty="0"/>
              <a:t>Eugenics</a:t>
            </a:r>
          </a:p>
        </p:txBody>
      </p:sp>
      <p:grpSp>
        <p:nvGrpSpPr>
          <p:cNvPr id="20" name="decorative circles">
            <a:extLst>
              <a:ext uri="{FF2B5EF4-FFF2-40B4-BE49-F238E27FC236}">
                <a16:creationId xmlns:a16="http://schemas.microsoft.com/office/drawing/2014/main" id="{61D9147E-6246-4344-B99C-7E58532D8C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70062" y="289695"/>
            <a:ext cx="4971115" cy="6138399"/>
            <a:chOff x="6870062" y="289695"/>
            <a:chExt cx="4971115" cy="6138399"/>
          </a:xfrm>
        </p:grpSpPr>
        <p:sp>
          <p:nvSpPr>
            <p:cNvPr id="21" name="Oval 20">
              <a:extLst>
                <a:ext uri="{FF2B5EF4-FFF2-40B4-BE49-F238E27FC236}">
                  <a16:creationId xmlns:a16="http://schemas.microsoft.com/office/drawing/2014/main" id="{B9D06285-CD49-4308-BDD4-0AF48D39BE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3605" y="289695"/>
              <a:ext cx="226735" cy="226735"/>
            </a:xfrm>
            <a:prstGeom prst="ellipse">
              <a:avLst/>
            </a:prstGeom>
            <a:solidFill>
              <a:srgbClr val="974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D4A3886-A465-4577-99CE-251AA7B923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74736" y="5667686"/>
              <a:ext cx="466441" cy="46644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B4A1D21-7CBB-44D9-A528-DB74C3107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27805" y="5275653"/>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3600DE0-90F9-4BD7-A084-ECB65A2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9847" y="5942894"/>
              <a:ext cx="94160" cy="94160"/>
            </a:xfrm>
            <a:prstGeom prst="ellipse">
              <a:avLst/>
            </a:prstGeom>
            <a:solidFill>
              <a:srgbClr val="E3BEBE">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C243907-3995-49EB-94E9-35C68C13CF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81540" y="655922"/>
              <a:ext cx="466441" cy="466441"/>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29A2DC-7066-4487-A307-68F210722C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03560" y="387281"/>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0508B2B-067E-421A-9C09-522CFF39F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63367" y="6122314"/>
              <a:ext cx="305780" cy="3057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89BA730-4DAE-4702-A5C5-013F9CEB09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0062" y="5959435"/>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descr="Glasses on top of a book">
            <a:extLst>
              <a:ext uri="{FF2B5EF4-FFF2-40B4-BE49-F238E27FC236}">
                <a16:creationId xmlns:a16="http://schemas.microsoft.com/office/drawing/2014/main" id="{80684880-8A38-4A50-8354-37C50501E02A}"/>
              </a:ext>
            </a:extLst>
          </p:cNvPr>
          <p:cNvPicPr>
            <a:picLocks noChangeAspect="1"/>
          </p:cNvPicPr>
          <p:nvPr/>
        </p:nvPicPr>
        <p:blipFill rotWithShape="1">
          <a:blip r:embed="rId2"/>
          <a:srcRect l="4446" r="29305" b="1"/>
          <a:stretch/>
        </p:blipFill>
        <p:spPr>
          <a:xfrm>
            <a:off x="6306574" y="552339"/>
            <a:ext cx="5728174" cy="5728174"/>
          </a:xfrm>
          <a:custGeom>
            <a:avLst/>
            <a:gdLst/>
            <a:ahLst/>
            <a:cxnLst/>
            <a:rect l="l" t="t" r="r" b="b"/>
            <a:pathLst>
              <a:path w="3111160" h="3111160">
                <a:moveTo>
                  <a:pt x="1555580" y="0"/>
                </a:moveTo>
                <a:cubicBezTo>
                  <a:pt x="2414703" y="0"/>
                  <a:pt x="3111160" y="696457"/>
                  <a:pt x="3111160" y="1555580"/>
                </a:cubicBezTo>
                <a:cubicBezTo>
                  <a:pt x="3111160" y="2414703"/>
                  <a:pt x="2414703" y="3111160"/>
                  <a:pt x="1555580" y="3111160"/>
                </a:cubicBezTo>
                <a:cubicBezTo>
                  <a:pt x="696457" y="3111160"/>
                  <a:pt x="0" y="2414703"/>
                  <a:pt x="0" y="1555580"/>
                </a:cubicBezTo>
                <a:cubicBezTo>
                  <a:pt x="0" y="696457"/>
                  <a:pt x="696457" y="0"/>
                  <a:pt x="1555580" y="0"/>
                </a:cubicBezTo>
                <a:close/>
              </a:path>
            </a:pathLst>
          </a:custGeom>
        </p:spPr>
      </p:pic>
    </p:spTree>
    <p:extLst>
      <p:ext uri="{BB962C8B-B14F-4D97-AF65-F5344CB8AC3E}">
        <p14:creationId xmlns:p14="http://schemas.microsoft.com/office/powerpoint/2010/main" val="2683476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663A72-E771-41D4-96AA-28C1B2172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8164F59-4B09-4DB4-A99F-97C71DE46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bg1"/>
              </a:solidFill>
              <a:latin typeface="+mj-lt"/>
            </a:endParaRPr>
          </a:p>
        </p:txBody>
      </p:sp>
      <p:sp>
        <p:nvSpPr>
          <p:cNvPr id="2" name="Title 1">
            <a:extLst>
              <a:ext uri="{FF2B5EF4-FFF2-40B4-BE49-F238E27FC236}">
                <a16:creationId xmlns:a16="http://schemas.microsoft.com/office/drawing/2014/main" id="{C8961162-9999-1A40-9311-4BC693E6E3E3}"/>
              </a:ext>
            </a:extLst>
          </p:cNvPr>
          <p:cNvSpPr>
            <a:spLocks noGrp="1"/>
          </p:cNvSpPr>
          <p:nvPr>
            <p:ph type="title"/>
          </p:nvPr>
        </p:nvSpPr>
        <p:spPr>
          <a:xfrm>
            <a:off x="770878" y="952022"/>
            <a:ext cx="4606280" cy="5157049"/>
          </a:xfrm>
        </p:spPr>
        <p:txBody>
          <a:bodyPr anchor="ctr">
            <a:normAutofit/>
          </a:bodyPr>
          <a:lstStyle/>
          <a:p>
            <a:r>
              <a:rPr lang="en-US" sz="4400"/>
              <a:t>Guiding Questions</a:t>
            </a:r>
          </a:p>
        </p:txBody>
      </p:sp>
      <p:sp>
        <p:nvSpPr>
          <p:cNvPr id="15" name="Freeform: Shape 14">
            <a:extLst>
              <a:ext uri="{FF2B5EF4-FFF2-40B4-BE49-F238E27FC236}">
                <a16:creationId xmlns:a16="http://schemas.microsoft.com/office/drawing/2014/main" id="{6B336017-F12B-485C-B5E1-B6971DA0C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6099" y="238175"/>
            <a:ext cx="6735901" cy="6619825"/>
          </a:xfrm>
          <a:custGeom>
            <a:avLst/>
            <a:gdLst>
              <a:gd name="connsiteX0" fmla="*/ 1224540 w 2115556"/>
              <a:gd name="connsiteY0" fmla="*/ 0 h 2079100"/>
              <a:gd name="connsiteX1" fmla="*/ 2090421 w 2115556"/>
              <a:gd name="connsiteY1" fmla="*/ 358660 h 2079100"/>
              <a:gd name="connsiteX2" fmla="*/ 2115556 w 2115556"/>
              <a:gd name="connsiteY2" fmla="*/ 386315 h 2079100"/>
              <a:gd name="connsiteX3" fmla="*/ 2115556 w 2115556"/>
              <a:gd name="connsiteY3" fmla="*/ 2062765 h 2079100"/>
              <a:gd name="connsiteX4" fmla="*/ 2100710 w 2115556"/>
              <a:gd name="connsiteY4" fmla="*/ 2079100 h 2079100"/>
              <a:gd name="connsiteX5" fmla="*/ 348370 w 2115556"/>
              <a:gd name="connsiteY5" fmla="*/ 2079100 h 2079100"/>
              <a:gd name="connsiteX6" fmla="*/ 279625 w 2115556"/>
              <a:gd name="connsiteY6" fmla="*/ 2003461 h 2079100"/>
              <a:gd name="connsiteX7" fmla="*/ 0 w 2115556"/>
              <a:gd name="connsiteY7" fmla="*/ 1224540 h 2079100"/>
              <a:gd name="connsiteX8" fmla="*/ 1224540 w 2115556"/>
              <a:gd name="connsiteY8" fmla="*/ 0 h 207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5556" h="2079100">
                <a:moveTo>
                  <a:pt x="1224540" y="0"/>
                </a:moveTo>
                <a:cubicBezTo>
                  <a:pt x="1562687" y="0"/>
                  <a:pt x="1868823" y="137062"/>
                  <a:pt x="2090421" y="358660"/>
                </a:cubicBezTo>
                <a:lnTo>
                  <a:pt x="2115556" y="386315"/>
                </a:lnTo>
                <a:lnTo>
                  <a:pt x="2115556" y="2062765"/>
                </a:lnTo>
                <a:lnTo>
                  <a:pt x="2100710" y="2079100"/>
                </a:lnTo>
                <a:lnTo>
                  <a:pt x="348370" y="2079100"/>
                </a:lnTo>
                <a:lnTo>
                  <a:pt x="279625" y="2003461"/>
                </a:lnTo>
                <a:cubicBezTo>
                  <a:pt x="104938" y="1791789"/>
                  <a:pt x="0" y="1520419"/>
                  <a:pt x="0" y="1224540"/>
                </a:cubicBezTo>
                <a:cubicBezTo>
                  <a:pt x="0" y="548245"/>
                  <a:pt x="548245" y="0"/>
                  <a:pt x="12245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schemeClr val="bg1"/>
              </a:solidFill>
              <a:latin typeface="+mj-lt"/>
            </a:endParaRPr>
          </a:p>
        </p:txBody>
      </p:sp>
      <p:grpSp>
        <p:nvGrpSpPr>
          <p:cNvPr id="17" name="decorative circles">
            <a:extLst>
              <a:ext uri="{FF2B5EF4-FFF2-40B4-BE49-F238E27FC236}">
                <a16:creationId xmlns:a16="http://schemas.microsoft.com/office/drawing/2014/main" id="{C2C078FA-5775-45CB-A8F3-53B3F1AD2B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51383" y="299808"/>
            <a:ext cx="1668948" cy="6421669"/>
            <a:chOff x="9951383" y="299808"/>
            <a:chExt cx="1668948" cy="6421669"/>
          </a:xfrm>
        </p:grpSpPr>
        <p:sp>
          <p:nvSpPr>
            <p:cNvPr id="18" name="Oval 17">
              <a:extLst>
                <a:ext uri="{FF2B5EF4-FFF2-40B4-BE49-F238E27FC236}">
                  <a16:creationId xmlns:a16="http://schemas.microsoft.com/office/drawing/2014/main" id="{F65CBEB7-29CF-4F21-ABB7-012581304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53890" y="554418"/>
              <a:ext cx="466441" cy="466441"/>
            </a:xfrm>
            <a:prstGeom prst="ellipse">
              <a:avLst/>
            </a:prstGeom>
            <a:solidFill>
              <a:schemeClr val="accent2">
                <a:lumMod val="60000"/>
                <a:lumOff val="4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C900504-84D3-4813-B737-775C16F8F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1343" y="299808"/>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F04BF80-E9DB-4641-8EA2-51698324F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2368" y="612495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34395B9-3F83-49A4-9275-0A315D88F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16802" y="6415697"/>
              <a:ext cx="305780" cy="30578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0E7ABD02-CD92-4D6C-B4BA-984D6688F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51383" y="6204350"/>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8" name="Content Placeholder 4">
            <a:extLst>
              <a:ext uri="{FF2B5EF4-FFF2-40B4-BE49-F238E27FC236}">
                <a16:creationId xmlns:a16="http://schemas.microsoft.com/office/drawing/2014/main" id="{15975891-CF9B-411F-AF86-A3819A538C57}"/>
              </a:ext>
            </a:extLst>
          </p:cNvPr>
          <p:cNvGraphicFramePr>
            <a:graphicFrameLocks noGrp="1"/>
          </p:cNvGraphicFramePr>
          <p:nvPr>
            <p:ph idx="1"/>
            <p:extLst>
              <p:ext uri="{D42A27DB-BD31-4B8C-83A1-F6EECF244321}">
                <p14:modId xmlns:p14="http://schemas.microsoft.com/office/powerpoint/2010/main" val="2549560130"/>
              </p:ext>
            </p:extLst>
          </p:nvPr>
        </p:nvGraphicFramePr>
        <p:xfrm>
          <a:off x="5855597" y="952022"/>
          <a:ext cx="5891471" cy="51570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41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2748806-3AF5-4078-830A-C1F26BF1B2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6" name="Picture 5" descr="Close up of book pages">
            <a:extLst>
              <a:ext uri="{FF2B5EF4-FFF2-40B4-BE49-F238E27FC236}">
                <a16:creationId xmlns:a16="http://schemas.microsoft.com/office/drawing/2014/main" id="{3C0D1976-BAFE-411D-9DDA-74FCEFE3C99A}"/>
              </a:ext>
            </a:extLst>
          </p:cNvPr>
          <p:cNvPicPr>
            <a:picLocks noChangeAspect="1"/>
          </p:cNvPicPr>
          <p:nvPr/>
        </p:nvPicPr>
        <p:blipFill rotWithShape="1">
          <a:blip r:embed="rId2">
            <a:alphaModFix/>
          </a:blip>
          <a:srcRect t="16765" r="-1" b="8216"/>
          <a:stretch/>
        </p:blipFill>
        <p:spPr>
          <a:xfrm>
            <a:off x="1524" y="10"/>
            <a:ext cx="12188952" cy="6857990"/>
          </a:xfrm>
          <a:prstGeom prst="rect">
            <a:avLst/>
          </a:prstGeom>
        </p:spPr>
      </p:pic>
      <p:sp>
        <p:nvSpPr>
          <p:cNvPr id="12" name="Rectangle 11">
            <a:extLst>
              <a:ext uri="{FF2B5EF4-FFF2-40B4-BE49-F238E27FC236}">
                <a16:creationId xmlns:a16="http://schemas.microsoft.com/office/drawing/2014/main" id="{34FBEBF3-C941-4CB0-8AC2-3B50E1371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78B657-D9DC-5949-8D04-EBB3C2DD30BC}"/>
              </a:ext>
            </a:extLst>
          </p:cNvPr>
          <p:cNvSpPr>
            <a:spLocks noGrp="1"/>
          </p:cNvSpPr>
          <p:nvPr>
            <p:ph type="ctrTitle"/>
          </p:nvPr>
        </p:nvSpPr>
        <p:spPr>
          <a:xfrm>
            <a:off x="777240" y="565846"/>
            <a:ext cx="4887458" cy="3610622"/>
          </a:xfrm>
        </p:spPr>
        <p:txBody>
          <a:bodyPr anchor="b">
            <a:normAutofit/>
          </a:bodyPr>
          <a:lstStyle/>
          <a:p>
            <a:pPr algn="l"/>
            <a:r>
              <a:rPr lang="en-US" sz="6000" dirty="0">
                <a:solidFill>
                  <a:srgbClr val="FFFFFF"/>
                </a:solidFill>
              </a:rPr>
              <a:t>The Essays</a:t>
            </a:r>
          </a:p>
        </p:txBody>
      </p:sp>
      <p:sp>
        <p:nvSpPr>
          <p:cNvPr id="4" name="Subtitle 3">
            <a:extLst>
              <a:ext uri="{FF2B5EF4-FFF2-40B4-BE49-F238E27FC236}">
                <a16:creationId xmlns:a16="http://schemas.microsoft.com/office/drawing/2014/main" id="{70F5EE5B-016A-CC49-8B46-0816459674FD}"/>
              </a:ext>
            </a:extLst>
          </p:cNvPr>
          <p:cNvSpPr>
            <a:spLocks noGrp="1"/>
          </p:cNvSpPr>
          <p:nvPr>
            <p:ph type="subTitle" idx="1"/>
          </p:nvPr>
        </p:nvSpPr>
        <p:spPr>
          <a:xfrm>
            <a:off x="777240" y="4456143"/>
            <a:ext cx="4887458" cy="1327421"/>
          </a:xfrm>
        </p:spPr>
        <p:txBody>
          <a:bodyPr anchor="t">
            <a:normAutofit/>
          </a:bodyPr>
          <a:lstStyle/>
          <a:p>
            <a:pPr algn="l"/>
            <a:endParaRPr lang="en-US" sz="2200">
              <a:solidFill>
                <a:srgbClr val="FFFFFF"/>
              </a:solidFill>
            </a:endParaRPr>
          </a:p>
        </p:txBody>
      </p:sp>
      <p:grpSp>
        <p:nvGrpSpPr>
          <p:cNvPr id="14" name="Group 13">
            <a:extLst>
              <a:ext uri="{FF2B5EF4-FFF2-40B4-BE49-F238E27FC236}">
                <a16:creationId xmlns:a16="http://schemas.microsoft.com/office/drawing/2014/main" id="{AFCA5498-D019-48A6-B194-72CE1ABB0B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464840" y="236341"/>
            <a:ext cx="2727160" cy="6621659"/>
            <a:chOff x="9464840" y="236341"/>
            <a:chExt cx="2727160" cy="6621659"/>
          </a:xfrm>
        </p:grpSpPr>
        <p:sp>
          <p:nvSpPr>
            <p:cNvPr id="15" name="Oval 14">
              <a:extLst>
                <a:ext uri="{FF2B5EF4-FFF2-40B4-BE49-F238E27FC236}">
                  <a16:creationId xmlns:a16="http://schemas.microsoft.com/office/drawing/2014/main" id="{880BC69F-2340-4181-ADB9-8B7434E969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64840" y="538627"/>
              <a:ext cx="94160" cy="94160"/>
            </a:xfrm>
            <a:prstGeom prst="ellipse">
              <a:avLst/>
            </a:prstGeom>
            <a:solidFill>
              <a:schemeClr val="tx2">
                <a:lumMod val="50000"/>
                <a:lumOff val="5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8D1539-E8D8-4BDB-9061-190D14341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48803" y="1206077"/>
              <a:ext cx="226735" cy="226735"/>
            </a:xfrm>
            <a:prstGeom prst="ellipse">
              <a:avLst/>
            </a:prstGeom>
            <a:solidFill>
              <a:schemeClr val="tx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90FDF91-C6ED-4CDD-9F62-ABFA2C8E8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65714" y="236341"/>
              <a:ext cx="113367" cy="113367"/>
            </a:xfrm>
            <a:prstGeom prst="ellipse">
              <a:avLst/>
            </a:prstGeom>
            <a:solidFill>
              <a:srgbClr val="F39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38B5A1D-024A-4BFB-A608-C68DA71B1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509" y="516637"/>
              <a:ext cx="466441" cy="4664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38C5DD2-94C4-4737-B4BC-7A35DAB85B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230142" y="4588038"/>
              <a:ext cx="113367" cy="113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804505C-24F5-486F-8661-8249FBD4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542793" y="5536248"/>
              <a:ext cx="800716" cy="800716"/>
            </a:xfrm>
            <a:prstGeom prst="ellipse">
              <a:avLst/>
            </a:prstGeom>
            <a:solidFill>
              <a:schemeClr val="accent1">
                <a:lumMod val="40000"/>
                <a:lumOff val="6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77CC497-AB04-4BBC-A3CB-6EFF95AF0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83540" y="6169156"/>
              <a:ext cx="113367" cy="113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D149070-8E66-48F1-948D-17A50C52D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11702762" y="6299355"/>
              <a:ext cx="489238" cy="558645"/>
            </a:xfrm>
            <a:custGeom>
              <a:avLst/>
              <a:gdLst>
                <a:gd name="connsiteX0" fmla="*/ 1156116 w 3186814"/>
                <a:gd name="connsiteY0" fmla="*/ 0 h 3638922"/>
                <a:gd name="connsiteX1" fmla="*/ 3186814 w 3186814"/>
                <a:gd name="connsiteY1" fmla="*/ 2030698 h 3638922"/>
                <a:gd name="connsiteX2" fmla="*/ 2447829 w 3186814"/>
                <a:gd name="connsiteY2" fmla="*/ 3597684 h 3638922"/>
                <a:gd name="connsiteX3" fmla="*/ 2392682 w 3186814"/>
                <a:gd name="connsiteY3" fmla="*/ 3638922 h 3638922"/>
                <a:gd name="connsiteX4" fmla="*/ 0 w 3186814"/>
                <a:gd name="connsiteY4" fmla="*/ 3638922 h 3638922"/>
                <a:gd name="connsiteX5" fmla="*/ 0 w 3186814"/>
                <a:gd name="connsiteY5" fmla="*/ 362315 h 3638922"/>
                <a:gd name="connsiteX6" fmla="*/ 20733 w 3186814"/>
                <a:gd name="connsiteY6" fmla="*/ 346811 h 3638922"/>
                <a:gd name="connsiteX7" fmla="*/ 1156116 w 3186814"/>
                <a:gd name="connsiteY7" fmla="*/ 0 h 3638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6814" h="3638922">
                  <a:moveTo>
                    <a:pt x="1156116" y="0"/>
                  </a:moveTo>
                  <a:cubicBezTo>
                    <a:pt x="2277640" y="0"/>
                    <a:pt x="3186814" y="909174"/>
                    <a:pt x="3186814" y="2030698"/>
                  </a:cubicBezTo>
                  <a:cubicBezTo>
                    <a:pt x="3186814" y="2661556"/>
                    <a:pt x="2899146" y="3225224"/>
                    <a:pt x="2447829" y="3597684"/>
                  </a:cubicBezTo>
                  <a:lnTo>
                    <a:pt x="2392682" y="3638922"/>
                  </a:lnTo>
                  <a:lnTo>
                    <a:pt x="0" y="3638922"/>
                  </a:lnTo>
                  <a:lnTo>
                    <a:pt x="0" y="362315"/>
                  </a:lnTo>
                  <a:lnTo>
                    <a:pt x="20733" y="346811"/>
                  </a:lnTo>
                  <a:cubicBezTo>
                    <a:pt x="344835" y="127853"/>
                    <a:pt x="735545" y="0"/>
                    <a:pt x="1156116" y="0"/>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32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nfettiVTI">
  <a:themeElements>
    <a:clrScheme name="AnalogousFromLightSeedLeftStep">
      <a:dk1>
        <a:srgbClr val="000000"/>
      </a:dk1>
      <a:lt1>
        <a:srgbClr val="FFFFFF"/>
      </a:lt1>
      <a:dk2>
        <a:srgbClr val="1F2D37"/>
      </a:dk2>
      <a:lt2>
        <a:srgbClr val="E4E2E8"/>
      </a:lt2>
      <a:accent1>
        <a:srgbClr val="9AA67D"/>
      </a:accent1>
      <a:accent2>
        <a:srgbClr val="A9A273"/>
      </a:accent2>
      <a:accent3>
        <a:srgbClr val="BB9B81"/>
      </a:accent3>
      <a:accent4>
        <a:srgbClr val="BA827F"/>
      </a:accent4>
      <a:accent5>
        <a:srgbClr val="C492A4"/>
      </a:accent5>
      <a:accent6>
        <a:srgbClr val="BA7FAD"/>
      </a:accent6>
      <a:hlink>
        <a:srgbClr val="7E69AE"/>
      </a:hlink>
      <a:folHlink>
        <a:srgbClr val="7F7F7F"/>
      </a:folHlink>
    </a:clrScheme>
    <a:fontScheme name="Custom 10">
      <a:majorFont>
        <a:latin typeface="Gill Sans Nov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nfettiVTI" id="{B5618F7C-B4F0-4D28-83B4-440D0519681F}" vid="{5F84EFDF-E14E-48C6-955C-990A32085A7F}"/>
    </a:ext>
  </a:extLst>
</a:theme>
</file>

<file path=docProps/app.xml><?xml version="1.0" encoding="utf-8"?>
<Properties xmlns="http://schemas.openxmlformats.org/officeDocument/2006/extended-properties" xmlns:vt="http://schemas.openxmlformats.org/officeDocument/2006/docPropsVTypes">
  <TotalTime>2739</TotalTime>
  <Words>361</Words>
  <Application>Microsoft Office PowerPoint</Application>
  <PresentationFormat>Widescreen</PresentationFormat>
  <Paragraphs>73</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AvenirNext LT Pro Medium</vt:lpstr>
      <vt:lpstr>Calibri</vt:lpstr>
      <vt:lpstr>Gill Sans Nova</vt:lpstr>
      <vt:lpstr>ConfettiVTI</vt:lpstr>
      <vt:lpstr>On Methods of Fieldwork</vt:lpstr>
      <vt:lpstr>Big Idea: How should anthropologists learn about human culture?</vt:lpstr>
      <vt:lpstr>Learning Objectives</vt:lpstr>
      <vt:lpstr>On Methods of Fieldwork</vt:lpstr>
      <vt:lpstr>The Social Context</vt:lpstr>
      <vt:lpstr>Early 20th Century</vt:lpstr>
      <vt:lpstr>The Intellectual Foundations</vt:lpstr>
      <vt:lpstr>Guiding Questions</vt:lpstr>
      <vt:lpstr>The Essays</vt:lpstr>
      <vt:lpstr>Language and Environment - Sapir</vt:lpstr>
      <vt:lpstr>Origins of the Iroquois - Parker</vt:lpstr>
      <vt:lpstr>The Methods of Ethnology - Boas</vt:lpstr>
      <vt:lpstr>Boas</vt:lpstr>
      <vt:lpstr>Methodology of Racial Testing - Mead</vt:lpstr>
      <vt:lpstr>Mead</vt:lpstr>
      <vt:lpstr>Mules and Men - Neale Hurston</vt:lpstr>
      <vt:lpstr>Zora Neale Hurston</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Methods of Fieldwork</dc:title>
  <dc:creator>Ruth Gomberg-Munoz</dc:creator>
  <cp:lastModifiedBy>Hansen, Carli</cp:lastModifiedBy>
  <cp:revision>20</cp:revision>
  <dcterms:created xsi:type="dcterms:W3CDTF">2021-09-14T17:25:43Z</dcterms:created>
  <dcterms:modified xsi:type="dcterms:W3CDTF">2022-04-19T16:54:58Z</dcterms:modified>
</cp:coreProperties>
</file>