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67" r:id="rId3"/>
    <p:sldId id="268" r:id="rId4"/>
    <p:sldId id="259" r:id="rId5"/>
    <p:sldId id="260" r:id="rId6"/>
    <p:sldId id="261" r:id="rId7"/>
    <p:sldId id="262" r:id="rId8"/>
    <p:sldId id="263" r:id="rId9"/>
    <p:sldId id="264" r:id="rId10"/>
    <p:sldId id="265" r:id="rId11"/>
    <p:sldId id="269"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199"/>
    <p:restoredTop sz="95807"/>
  </p:normalViewPr>
  <p:slideViewPr>
    <p:cSldViewPr snapToGrid="0" snapToObjects="1">
      <p:cViewPr varScale="1">
        <p:scale>
          <a:sx n="111" d="100"/>
          <a:sy n="111" d="100"/>
        </p:scale>
        <p:origin x="34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A1826-1B3E-4E2E-8D6C-93BCEAA3D6C6}"/>
              </a:ext>
            </a:extLst>
          </p:cNvPr>
          <p:cNvSpPr>
            <a:spLocks noGrp="1"/>
          </p:cNvSpPr>
          <p:nvPr>
            <p:ph type="ctrTitle"/>
          </p:nvPr>
        </p:nvSpPr>
        <p:spPr>
          <a:xfrm>
            <a:off x="2107200" y="1096965"/>
            <a:ext cx="7977600" cy="2085696"/>
          </a:xfrm>
        </p:spPr>
        <p:txBody>
          <a:bodyPr anchor="b">
            <a:normAutofit/>
          </a:bodyPr>
          <a:lstStyle>
            <a:lvl1pPr algn="ctr">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AB5F0CE-1714-4650-9690-5676C06349A0}"/>
              </a:ext>
            </a:extLst>
          </p:cNvPr>
          <p:cNvSpPr>
            <a:spLocks noGrp="1"/>
          </p:cNvSpPr>
          <p:nvPr>
            <p:ph type="subTitle" idx="1"/>
          </p:nvPr>
        </p:nvSpPr>
        <p:spPr>
          <a:xfrm>
            <a:off x="3216000" y="3945771"/>
            <a:ext cx="5760000" cy="1832730"/>
          </a:xfrm>
        </p:spPr>
        <p:txBody>
          <a:bodyPr>
            <a:normAutofit/>
          </a:bodyPr>
          <a:lstStyle>
            <a:lvl1pPr marL="0" indent="0" algn="ctr">
              <a:lnSpc>
                <a:spcPct val="125000"/>
              </a:lnSpc>
              <a:buNone/>
              <a:defRPr sz="2400" i="0" spc="5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FD0CA85-BF38-4762-934C-D00F2047C2D1}"/>
              </a:ext>
            </a:extLst>
          </p:cNvPr>
          <p:cNvSpPr>
            <a:spLocks noGrp="1"/>
          </p:cNvSpPr>
          <p:nvPr>
            <p:ph type="dt" sz="half" idx="10"/>
          </p:nvPr>
        </p:nvSpPr>
        <p:spPr/>
        <p:txBody>
          <a:bodyPr/>
          <a:lstStyle/>
          <a:p>
            <a:fld id="{4EC743F4-8769-40B4-85DF-6CB8DE9F66AA}" type="datetimeFigureOut">
              <a:rPr lang="en-US" smtClean="0"/>
              <a:t>4/19/2022</a:t>
            </a:fld>
            <a:endParaRPr lang="en-US"/>
          </a:p>
        </p:txBody>
      </p:sp>
      <p:sp>
        <p:nvSpPr>
          <p:cNvPr id="5" name="Footer Placeholder 4">
            <a:extLst>
              <a:ext uri="{FF2B5EF4-FFF2-40B4-BE49-F238E27FC236}">
                <a16:creationId xmlns:a16="http://schemas.microsoft.com/office/drawing/2014/main" id="{649CA3C9-6579-49D9-A5FD-20231FB4B3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9B94FE-6287-4D49-B0E5-FE9A9BA75A0C}"/>
              </a:ext>
            </a:extLst>
          </p:cNvPr>
          <p:cNvSpPr>
            <a:spLocks noGrp="1"/>
          </p:cNvSpPr>
          <p:nvPr>
            <p:ph type="sldNum" sz="quarter" idx="12"/>
          </p:nvPr>
        </p:nvSpPr>
        <p:spPr/>
        <p:txBody>
          <a:bodyPr/>
          <a:lstStyle/>
          <a:p>
            <a:fld id="{FF2BD96E-3838-45D2-9031-D3AF67C920A5}" type="slidenum">
              <a:rPr lang="en-US" smtClean="0"/>
              <a:t>‹#›</a:t>
            </a:fld>
            <a:endParaRPr lang="en-US"/>
          </a:p>
        </p:txBody>
      </p:sp>
      <p:cxnSp>
        <p:nvCxnSpPr>
          <p:cNvPr id="7" name="Straight Connector 6">
            <a:extLst>
              <a:ext uri="{FF2B5EF4-FFF2-40B4-BE49-F238E27FC236}">
                <a16:creationId xmlns:a16="http://schemas.microsoft.com/office/drawing/2014/main" id="{AE0C0B2A-3FD1-4235-A16E-0ED1E028A93E}"/>
              </a:ext>
            </a:extLst>
          </p:cNvPr>
          <p:cNvCxnSpPr>
            <a:cxnSpLocks/>
          </p:cNvCxnSpPr>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9494E066-0146-46E9-BAF1-C33240ABA294}"/>
              </a:ext>
            </a:extLst>
          </p:cNvPr>
          <p:cNvGrpSpPr/>
          <p:nvPr/>
        </p:nvGrpSpPr>
        <p:grpSpPr>
          <a:xfrm rot="2700000">
            <a:off x="10127693" y="4178240"/>
            <a:ext cx="633413" cy="1862138"/>
            <a:chOff x="5959192" y="333389"/>
            <a:chExt cx="633413" cy="1862138"/>
          </a:xfrm>
        </p:grpSpPr>
        <p:grpSp>
          <p:nvGrpSpPr>
            <p:cNvPr id="9" name="Group 8">
              <a:extLst>
                <a:ext uri="{FF2B5EF4-FFF2-40B4-BE49-F238E27FC236}">
                  <a16:creationId xmlns:a16="http://schemas.microsoft.com/office/drawing/2014/main" id="{B02BD80B-C499-4DAC-9580-575B04F8658F}"/>
                </a:ext>
              </a:extLst>
            </p:cNvPr>
            <p:cNvGrpSpPr/>
            <p:nvPr/>
          </p:nvGrpSpPr>
          <p:grpSpPr>
            <a:xfrm>
              <a:off x="5959192" y="333389"/>
              <a:ext cx="633413" cy="1419225"/>
              <a:chOff x="5959192" y="333389"/>
              <a:chExt cx="633413" cy="1419225"/>
            </a:xfrm>
          </p:grpSpPr>
          <p:sp>
            <p:nvSpPr>
              <p:cNvPr id="11" name="Freeform 68">
                <a:extLst>
                  <a:ext uri="{FF2B5EF4-FFF2-40B4-BE49-F238E27FC236}">
                    <a16:creationId xmlns:a16="http://schemas.microsoft.com/office/drawing/2014/main" id="{CCF069F3-858C-4C67-90C2-46017C3D4CEB}"/>
                  </a:ext>
                </a:extLst>
              </p:cNvPr>
              <p:cNvSpPr>
                <a:spLocks/>
              </p:cNvSpPr>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69">
                <a:extLst>
                  <a:ext uri="{FF2B5EF4-FFF2-40B4-BE49-F238E27FC236}">
                    <a16:creationId xmlns:a16="http://schemas.microsoft.com/office/drawing/2014/main" id="{8A1FFA52-DFA8-4A81-8A85-50BE13257F51}"/>
                  </a:ext>
                </a:extLst>
              </p:cNvPr>
              <p:cNvSpPr>
                <a:spLocks/>
              </p:cNvSpPr>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0" name="Line 70">
              <a:extLst>
                <a:ext uri="{FF2B5EF4-FFF2-40B4-BE49-F238E27FC236}">
                  <a16:creationId xmlns:a16="http://schemas.microsoft.com/office/drawing/2014/main" id="{BAEDA471-60CB-4A0C-B9AD-B2B3C51EA2FD}"/>
                </a:ext>
              </a:extLst>
            </p:cNvPr>
            <p:cNvSpPr>
              <a:spLocks noChangeShapeType="1"/>
            </p:cNvSpPr>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45502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FB6D0-92CA-4910-AE77-E238F4C89D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913172-A138-4DD4-A5B1-58BA625078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3897B9-E4AD-469B-A60D-9A1A4BD1980A}"/>
              </a:ext>
            </a:extLst>
          </p:cNvPr>
          <p:cNvSpPr>
            <a:spLocks noGrp="1"/>
          </p:cNvSpPr>
          <p:nvPr>
            <p:ph type="dt" sz="half" idx="10"/>
          </p:nvPr>
        </p:nvSpPr>
        <p:spPr/>
        <p:txBody>
          <a:bodyPr/>
          <a:lstStyle/>
          <a:p>
            <a:fld id="{4EC743F4-8769-40B4-85DF-6CB8DE9F66AA}" type="datetimeFigureOut">
              <a:rPr lang="en-US" smtClean="0"/>
              <a:t>4/19/2022</a:t>
            </a:fld>
            <a:endParaRPr lang="en-US"/>
          </a:p>
        </p:txBody>
      </p:sp>
      <p:sp>
        <p:nvSpPr>
          <p:cNvPr id="5" name="Footer Placeholder 4">
            <a:extLst>
              <a:ext uri="{FF2B5EF4-FFF2-40B4-BE49-F238E27FC236}">
                <a16:creationId xmlns:a16="http://schemas.microsoft.com/office/drawing/2014/main" id="{31C5E1B0-48D6-4F99-9955-39958BA969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9F49DA-55D4-4E36-AEB9-A0E99E31A87E}"/>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2143744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FEBC7C-C5C1-4A79-A195-B35701C289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D34A74-3328-469B-ABCA-96F2FE3687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AE19AB-5637-455E-89C3-B41702C202D4}"/>
              </a:ext>
            </a:extLst>
          </p:cNvPr>
          <p:cNvSpPr>
            <a:spLocks noGrp="1"/>
          </p:cNvSpPr>
          <p:nvPr>
            <p:ph type="dt" sz="half" idx="10"/>
          </p:nvPr>
        </p:nvSpPr>
        <p:spPr/>
        <p:txBody>
          <a:bodyPr/>
          <a:lstStyle/>
          <a:p>
            <a:fld id="{4EC743F4-8769-40B4-85DF-6CB8DE9F66AA}" type="datetimeFigureOut">
              <a:rPr lang="en-US" smtClean="0"/>
              <a:t>4/19/2022</a:t>
            </a:fld>
            <a:endParaRPr lang="en-US"/>
          </a:p>
        </p:txBody>
      </p:sp>
      <p:sp>
        <p:nvSpPr>
          <p:cNvPr id="5" name="Footer Placeholder 4">
            <a:extLst>
              <a:ext uri="{FF2B5EF4-FFF2-40B4-BE49-F238E27FC236}">
                <a16:creationId xmlns:a16="http://schemas.microsoft.com/office/drawing/2014/main" id="{A364F2A3-EBEE-4F42-BAC2-A482F00E67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FE1C27-1A43-4B0B-88D0-0C5FE1DBE161}"/>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3375942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32E59-6597-437B-B2F8-E2DD1F86A8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E3BC1D-912E-4012-84AC-A509C9EF4F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977110C-4AA3-4101-B3BD-140B90AF99C9}"/>
              </a:ext>
            </a:extLst>
          </p:cNvPr>
          <p:cNvSpPr>
            <a:spLocks noGrp="1"/>
          </p:cNvSpPr>
          <p:nvPr>
            <p:ph type="dt" sz="half" idx="10"/>
          </p:nvPr>
        </p:nvSpPr>
        <p:spPr/>
        <p:txBody>
          <a:bodyPr/>
          <a:lstStyle/>
          <a:p>
            <a:fld id="{4EC743F4-8769-40B4-85DF-6CB8DE9F66AA}" type="datetimeFigureOut">
              <a:rPr lang="en-US" smtClean="0"/>
              <a:t>4/19/2022</a:t>
            </a:fld>
            <a:endParaRPr lang="en-US"/>
          </a:p>
        </p:txBody>
      </p:sp>
      <p:sp>
        <p:nvSpPr>
          <p:cNvPr id="5" name="Footer Placeholder 4">
            <a:extLst>
              <a:ext uri="{FF2B5EF4-FFF2-40B4-BE49-F238E27FC236}">
                <a16:creationId xmlns:a16="http://schemas.microsoft.com/office/drawing/2014/main" id="{4C50F189-4D8E-4DE6-8295-CF92FA8BFD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5F33EC-1ACF-4D46-AEA5-A20802210B75}"/>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4254855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45267-19A7-4A3D-9658-AD3F78DD35CB}"/>
              </a:ext>
            </a:extLst>
          </p:cNvPr>
          <p:cNvSpPr>
            <a:spLocks noGrp="1"/>
          </p:cNvSpPr>
          <p:nvPr>
            <p:ph type="title"/>
          </p:nvPr>
        </p:nvSpPr>
        <p:spPr>
          <a:xfrm>
            <a:off x="990000" y="2305800"/>
            <a:ext cx="4636800" cy="2246400"/>
          </a:xfrm>
        </p:spPr>
        <p:txBody>
          <a:bodyPr anchor="ctr">
            <a:normAutofit/>
          </a:bodyPr>
          <a:lstStyle>
            <a:lvl1pPr algn="ct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5F17554-5672-499F-BEB9-AB069E6D15F2}"/>
              </a:ext>
            </a:extLst>
          </p:cNvPr>
          <p:cNvSpPr>
            <a:spLocks noGrp="1"/>
          </p:cNvSpPr>
          <p:nvPr>
            <p:ph type="body" idx="1"/>
          </p:nvPr>
        </p:nvSpPr>
        <p:spPr>
          <a:xfrm>
            <a:off x="6565250" y="2305800"/>
            <a:ext cx="4636800" cy="2246400"/>
          </a:xfrm>
        </p:spPr>
        <p:txBody>
          <a:bodyPr anchor="ctr">
            <a:normAutofit/>
          </a:bodyPr>
          <a:lstStyle>
            <a:lvl1pPr marL="0" indent="0" algn="ctr">
              <a:lnSpc>
                <a:spcPct val="125000"/>
              </a:lnSpc>
              <a:buNone/>
              <a:defRPr sz="2400" i="1">
                <a:solidFill>
                  <a:schemeClr val="tx1">
                    <a:alpha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CBA3C6-C279-46AA-B4EE-5F861D83D2AC}"/>
              </a:ext>
            </a:extLst>
          </p:cNvPr>
          <p:cNvSpPr>
            <a:spLocks noGrp="1"/>
          </p:cNvSpPr>
          <p:nvPr>
            <p:ph type="dt" sz="half" idx="10"/>
          </p:nvPr>
        </p:nvSpPr>
        <p:spPr/>
        <p:txBody>
          <a:bodyPr/>
          <a:lstStyle/>
          <a:p>
            <a:fld id="{4EC743F4-8769-40B4-85DF-6CB8DE9F66AA}" type="datetimeFigureOut">
              <a:rPr lang="en-US" smtClean="0"/>
              <a:t>4/19/2022</a:t>
            </a:fld>
            <a:endParaRPr lang="en-US" dirty="0"/>
          </a:p>
        </p:txBody>
      </p:sp>
      <p:sp>
        <p:nvSpPr>
          <p:cNvPr id="5" name="Footer Placeholder 4">
            <a:extLst>
              <a:ext uri="{FF2B5EF4-FFF2-40B4-BE49-F238E27FC236}">
                <a16:creationId xmlns:a16="http://schemas.microsoft.com/office/drawing/2014/main" id="{F04C125B-DDB9-4F4E-B9E9-A747E648FC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3D465E-E86B-42A8-B18A-9046E40D63D6}"/>
              </a:ext>
            </a:extLst>
          </p:cNvPr>
          <p:cNvSpPr>
            <a:spLocks noGrp="1"/>
          </p:cNvSpPr>
          <p:nvPr>
            <p:ph type="sldNum" sz="quarter" idx="12"/>
          </p:nvPr>
        </p:nvSpPr>
        <p:spPr/>
        <p:txBody>
          <a:bodyPr/>
          <a:lstStyle/>
          <a:p>
            <a:fld id="{FF2BD96E-3838-45D2-9031-D3AF67C920A5}" type="slidenum">
              <a:rPr lang="en-US" smtClean="0"/>
              <a:t>‹#›</a:t>
            </a:fld>
            <a:endParaRPr lang="en-US"/>
          </a:p>
        </p:txBody>
      </p:sp>
      <p:sp>
        <p:nvSpPr>
          <p:cNvPr id="7" name="Oval 6">
            <a:extLst>
              <a:ext uri="{FF2B5EF4-FFF2-40B4-BE49-F238E27FC236}">
                <a16:creationId xmlns:a16="http://schemas.microsoft.com/office/drawing/2014/main" id="{6681007E-0E57-40DB-9A98-D04E0A05937B}"/>
              </a:ext>
            </a:extLst>
          </p:cNvPr>
          <p:cNvSpPr/>
          <p:nvPr/>
        </p:nvSpPr>
        <p:spPr>
          <a:xfrm>
            <a:off x="1437136" y="649304"/>
            <a:ext cx="340415" cy="340415"/>
          </a:xfrm>
          <a:prstGeom prst="ellipse">
            <a:avLst/>
          </a:pr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pPr lvl="0"/>
            <a:endParaRPr lang="en-US">
              <a:solidFill>
                <a:schemeClr val="tx1"/>
              </a:solidFill>
            </a:endParaRPr>
          </a:p>
        </p:txBody>
      </p:sp>
      <p:grpSp>
        <p:nvGrpSpPr>
          <p:cNvPr id="8" name="Group 7">
            <a:extLst>
              <a:ext uri="{FF2B5EF4-FFF2-40B4-BE49-F238E27FC236}">
                <a16:creationId xmlns:a16="http://schemas.microsoft.com/office/drawing/2014/main" id="{4C2D7ED2-BAE3-470E-9EFF-F2A49EDD9767}"/>
              </a:ext>
            </a:extLst>
          </p:cNvPr>
          <p:cNvGrpSpPr/>
          <p:nvPr/>
        </p:nvGrpSpPr>
        <p:grpSpPr>
          <a:xfrm rot="10800000">
            <a:off x="1079500" y="952167"/>
            <a:ext cx="641184" cy="1069728"/>
            <a:chOff x="6484111" y="2967038"/>
            <a:chExt cx="641184" cy="1069728"/>
          </a:xfrm>
        </p:grpSpPr>
        <p:grpSp>
          <p:nvGrpSpPr>
            <p:cNvPr id="9" name="Group 8">
              <a:extLst>
                <a:ext uri="{FF2B5EF4-FFF2-40B4-BE49-F238E27FC236}">
                  <a16:creationId xmlns:a16="http://schemas.microsoft.com/office/drawing/2014/main" id="{15B14D1A-9E1B-41C3-96AA-A5C40C4F9B3A}"/>
                </a:ext>
              </a:extLst>
            </p:cNvPr>
            <p:cNvGrpSpPr/>
            <p:nvPr/>
          </p:nvGrpSpPr>
          <p:grpSpPr>
            <a:xfrm>
              <a:off x="6808136" y="2967038"/>
              <a:ext cx="317159" cy="932400"/>
              <a:chOff x="6808136" y="2967038"/>
              <a:chExt cx="317159" cy="932400"/>
            </a:xfrm>
          </p:grpSpPr>
          <p:sp>
            <p:nvSpPr>
              <p:cNvPr id="14" name="Freeform 68">
                <a:extLst>
                  <a:ext uri="{FF2B5EF4-FFF2-40B4-BE49-F238E27FC236}">
                    <a16:creationId xmlns:a16="http://schemas.microsoft.com/office/drawing/2014/main" id="{00EC83EC-04A6-4533-80A5-B1817F1FB35E}"/>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69">
                <a:extLst>
                  <a:ext uri="{FF2B5EF4-FFF2-40B4-BE49-F238E27FC236}">
                    <a16:creationId xmlns:a16="http://schemas.microsoft.com/office/drawing/2014/main" id="{BF61FF24-9074-4265-ACF4-1AEC3621B766}"/>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6" name="Line 70">
                <a:extLst>
                  <a:ext uri="{FF2B5EF4-FFF2-40B4-BE49-F238E27FC236}">
                    <a16:creationId xmlns:a16="http://schemas.microsoft.com/office/drawing/2014/main" id="{8D31D9FF-672B-4C5E-B4B2-DD86A124413F}"/>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 name="Group 9">
              <a:extLst>
                <a:ext uri="{FF2B5EF4-FFF2-40B4-BE49-F238E27FC236}">
                  <a16:creationId xmlns:a16="http://schemas.microsoft.com/office/drawing/2014/main" id="{8991EBFD-EBD5-48CE-9178-AF5B6F50D416}"/>
                </a:ext>
              </a:extLst>
            </p:cNvPr>
            <p:cNvGrpSpPr/>
            <p:nvPr/>
          </p:nvGrpSpPr>
          <p:grpSpPr>
            <a:xfrm rot="18900000" flipH="1">
              <a:off x="6484111" y="3104366"/>
              <a:ext cx="317159" cy="932400"/>
              <a:chOff x="6808136" y="2967038"/>
              <a:chExt cx="317159" cy="932400"/>
            </a:xfrm>
          </p:grpSpPr>
          <p:sp>
            <p:nvSpPr>
              <p:cNvPr id="11" name="Freeform 68">
                <a:extLst>
                  <a:ext uri="{FF2B5EF4-FFF2-40B4-BE49-F238E27FC236}">
                    <a16:creationId xmlns:a16="http://schemas.microsoft.com/office/drawing/2014/main" id="{1B45F046-3129-4A30-9402-44BA590CD1B6}"/>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69">
                <a:extLst>
                  <a:ext uri="{FF2B5EF4-FFF2-40B4-BE49-F238E27FC236}">
                    <a16:creationId xmlns:a16="http://schemas.microsoft.com/office/drawing/2014/main" id="{24589F32-BB2E-46B1-BAB5-75EA779C7A25}"/>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3" name="Line 70">
                <a:extLst>
                  <a:ext uri="{FF2B5EF4-FFF2-40B4-BE49-F238E27FC236}">
                    <a16:creationId xmlns:a16="http://schemas.microsoft.com/office/drawing/2014/main" id="{0BD46CA5-AE89-4413-AB8D-347179D88133}"/>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cxnSp>
        <p:nvCxnSpPr>
          <p:cNvPr id="17" name="Straight Connector 16">
            <a:extLst>
              <a:ext uri="{FF2B5EF4-FFF2-40B4-BE49-F238E27FC236}">
                <a16:creationId xmlns:a16="http://schemas.microsoft.com/office/drawing/2014/main" id="{4043A360-3214-4DB8-BD85-C6AE48D02D3A}"/>
              </a:ext>
            </a:extLst>
          </p:cNvPr>
          <p:cNvCxnSpPr>
            <a:cxnSpLocks/>
          </p:cNvCxnSpPr>
          <p:nvPr/>
        </p:nvCxnSpPr>
        <p:spPr>
          <a:xfrm rot="16200000" flipH="1">
            <a:off x="5826000" y="3429001"/>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236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4AEE3-6C7B-402E-B26D-1D079D78D307}"/>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1101641-6BDA-433D-9393-1DDACE06701C}"/>
              </a:ext>
            </a:extLst>
          </p:cNvPr>
          <p:cNvSpPr>
            <a:spLocks noGrp="1"/>
          </p:cNvSpPr>
          <p:nvPr>
            <p:ph sz="half" idx="1"/>
          </p:nvPr>
        </p:nvSpPr>
        <p:spPr>
          <a:xfrm>
            <a:off x="989400" y="1685925"/>
            <a:ext cx="4928400" cy="4092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B8F8D2A-A489-488D-B1E1-23F36D3E95C7}"/>
              </a:ext>
            </a:extLst>
          </p:cNvPr>
          <p:cNvSpPr>
            <a:spLocks noGrp="1"/>
          </p:cNvSpPr>
          <p:nvPr>
            <p:ph sz="half" idx="2"/>
          </p:nvPr>
        </p:nvSpPr>
        <p:spPr>
          <a:xfrm>
            <a:off x="6274202" y="1685925"/>
            <a:ext cx="4928400" cy="4092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1CA242E8-AEEF-4BBD-94E9-86F89D69522C}"/>
              </a:ext>
            </a:extLst>
          </p:cNvPr>
          <p:cNvSpPr>
            <a:spLocks noGrp="1"/>
          </p:cNvSpPr>
          <p:nvPr>
            <p:ph type="dt" sz="half" idx="10"/>
          </p:nvPr>
        </p:nvSpPr>
        <p:spPr/>
        <p:txBody>
          <a:bodyPr/>
          <a:lstStyle/>
          <a:p>
            <a:fld id="{4EC743F4-8769-40B4-85DF-6CB8DE9F66AA}" type="datetimeFigureOut">
              <a:rPr lang="en-US" smtClean="0"/>
              <a:t>4/19/2022</a:t>
            </a:fld>
            <a:endParaRPr lang="en-US"/>
          </a:p>
        </p:txBody>
      </p:sp>
      <p:sp>
        <p:nvSpPr>
          <p:cNvPr id="6" name="Footer Placeholder 5">
            <a:extLst>
              <a:ext uri="{FF2B5EF4-FFF2-40B4-BE49-F238E27FC236}">
                <a16:creationId xmlns:a16="http://schemas.microsoft.com/office/drawing/2014/main" id="{BD58D2CA-06C9-412D-A5D6-F97DDBBB03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1A80D9-E04B-47BF-80DA-01E68346A51C}"/>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103442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42251-8A4B-463E-982B-C657C3810F36}"/>
              </a:ext>
            </a:extLst>
          </p:cNvPr>
          <p:cNvSpPr>
            <a:spLocks noGrp="1"/>
          </p:cNvSpPr>
          <p:nvPr>
            <p:ph type="title"/>
          </p:nvPr>
        </p:nvSpPr>
        <p:spPr>
          <a:xfrm>
            <a:off x="989400" y="395289"/>
            <a:ext cx="10213200" cy="111283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74D5E-AC0B-46BF-8840-61CC89C3B6BE}"/>
              </a:ext>
            </a:extLst>
          </p:cNvPr>
          <p:cNvSpPr>
            <a:spLocks noGrp="1"/>
          </p:cNvSpPr>
          <p:nvPr>
            <p:ph type="body" idx="1"/>
          </p:nvPr>
        </p:nvSpPr>
        <p:spPr>
          <a:xfrm>
            <a:off x="989399" y="1736732"/>
            <a:ext cx="4928400" cy="661912"/>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1A0738-7A90-4A35-AB98-9656D6187286}"/>
              </a:ext>
            </a:extLst>
          </p:cNvPr>
          <p:cNvSpPr>
            <a:spLocks noGrp="1"/>
          </p:cNvSpPr>
          <p:nvPr>
            <p:ph sz="half" idx="2"/>
          </p:nvPr>
        </p:nvSpPr>
        <p:spPr>
          <a:xfrm>
            <a:off x="989400" y="2431256"/>
            <a:ext cx="4928400" cy="33472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DADFE01-1BA7-4288-9355-8B2B508BE582}"/>
              </a:ext>
            </a:extLst>
          </p:cNvPr>
          <p:cNvSpPr>
            <a:spLocks noGrp="1"/>
          </p:cNvSpPr>
          <p:nvPr>
            <p:ph type="body" sz="quarter" idx="3"/>
          </p:nvPr>
        </p:nvSpPr>
        <p:spPr>
          <a:xfrm>
            <a:off x="6274200" y="1736732"/>
            <a:ext cx="4928400" cy="662400"/>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D49F77-6C55-47AC-B1AE-5D9906DBD7F6}"/>
              </a:ext>
            </a:extLst>
          </p:cNvPr>
          <p:cNvSpPr>
            <a:spLocks noGrp="1"/>
          </p:cNvSpPr>
          <p:nvPr>
            <p:ph sz="quarter" idx="4"/>
          </p:nvPr>
        </p:nvSpPr>
        <p:spPr>
          <a:xfrm>
            <a:off x="6274200" y="2431257"/>
            <a:ext cx="4928400" cy="33472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D8EF53-AF86-47E8-83DC-8C419847A639}"/>
              </a:ext>
            </a:extLst>
          </p:cNvPr>
          <p:cNvSpPr>
            <a:spLocks noGrp="1"/>
          </p:cNvSpPr>
          <p:nvPr>
            <p:ph type="dt" sz="half" idx="10"/>
          </p:nvPr>
        </p:nvSpPr>
        <p:spPr/>
        <p:txBody>
          <a:bodyPr/>
          <a:lstStyle/>
          <a:p>
            <a:fld id="{4EC743F4-8769-40B4-85DF-6CB8DE9F66AA}" type="datetimeFigureOut">
              <a:rPr lang="en-US" smtClean="0"/>
              <a:t>4/19/2022</a:t>
            </a:fld>
            <a:endParaRPr lang="en-US"/>
          </a:p>
        </p:txBody>
      </p:sp>
      <p:sp>
        <p:nvSpPr>
          <p:cNvPr id="8" name="Footer Placeholder 7">
            <a:extLst>
              <a:ext uri="{FF2B5EF4-FFF2-40B4-BE49-F238E27FC236}">
                <a16:creationId xmlns:a16="http://schemas.microsoft.com/office/drawing/2014/main" id="{5C01D653-ED9A-46D3-A97F-B5FA1DAE6C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5B9B66-64EA-4022-BD96-ECF2A80CE2F0}"/>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1842535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FFE053-BB16-4940-B248-2D496BB29975}"/>
              </a:ext>
            </a:extLst>
          </p:cNvPr>
          <p:cNvSpPr>
            <a:spLocks noGrp="1"/>
          </p:cNvSpPr>
          <p:nvPr>
            <p:ph type="dt" sz="half" idx="10"/>
          </p:nvPr>
        </p:nvSpPr>
        <p:spPr/>
        <p:txBody>
          <a:bodyPr/>
          <a:lstStyle/>
          <a:p>
            <a:fld id="{4EC743F4-8769-40B4-85DF-6CB8DE9F66AA}" type="datetimeFigureOut">
              <a:rPr lang="en-US" smtClean="0"/>
              <a:t>4/19/2022</a:t>
            </a:fld>
            <a:endParaRPr lang="en-US"/>
          </a:p>
        </p:txBody>
      </p:sp>
      <p:sp>
        <p:nvSpPr>
          <p:cNvPr id="4" name="Footer Placeholder 3">
            <a:extLst>
              <a:ext uri="{FF2B5EF4-FFF2-40B4-BE49-F238E27FC236}">
                <a16:creationId xmlns:a16="http://schemas.microsoft.com/office/drawing/2014/main" id="{31FBD80C-6CA1-42DB-B732-4807A27DA8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A9DA86-C177-42C6-90F8-37C6844A2AA8}"/>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1867240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46A27C-9BDA-43B3-96EA-C145EA7F04DE}"/>
              </a:ext>
            </a:extLst>
          </p:cNvPr>
          <p:cNvSpPr>
            <a:spLocks noGrp="1"/>
          </p:cNvSpPr>
          <p:nvPr>
            <p:ph type="dt" sz="half" idx="10"/>
          </p:nvPr>
        </p:nvSpPr>
        <p:spPr/>
        <p:txBody>
          <a:bodyPr/>
          <a:lstStyle/>
          <a:p>
            <a:fld id="{4EC743F4-8769-40B4-85DF-6CB8DE9F66AA}" type="datetimeFigureOut">
              <a:rPr lang="en-US" smtClean="0"/>
              <a:t>4/19/2022</a:t>
            </a:fld>
            <a:endParaRPr lang="en-US"/>
          </a:p>
        </p:txBody>
      </p:sp>
      <p:sp>
        <p:nvSpPr>
          <p:cNvPr id="3" name="Footer Placeholder 2">
            <a:extLst>
              <a:ext uri="{FF2B5EF4-FFF2-40B4-BE49-F238E27FC236}">
                <a16:creationId xmlns:a16="http://schemas.microsoft.com/office/drawing/2014/main" id="{791FBD5E-AA17-42F1-8615-49F2664DD4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57A2D5-EBE5-43DD-8CF2-8B90801A0DF5}"/>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401984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451E1-40E1-4ED2-A9E3-6376E774AD27}"/>
              </a:ext>
            </a:extLst>
          </p:cNvPr>
          <p:cNvSpPr>
            <a:spLocks noGrp="1"/>
          </p:cNvSpPr>
          <p:nvPr>
            <p:ph type="title"/>
          </p:nvPr>
        </p:nvSpPr>
        <p:spPr>
          <a:xfrm>
            <a:off x="990001" y="955674"/>
            <a:ext cx="3531600" cy="1384995"/>
          </a:xfrm>
        </p:spPr>
        <p:txBody>
          <a:bodyPr anchor="b">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9BAAE5E-AD83-40D4-8BDB-6B25250247AA}"/>
              </a:ext>
            </a:extLst>
          </p:cNvPr>
          <p:cNvSpPr>
            <a:spLocks noGrp="1"/>
          </p:cNvSpPr>
          <p:nvPr>
            <p:ph idx="1"/>
          </p:nvPr>
        </p:nvSpPr>
        <p:spPr>
          <a:xfrm>
            <a:off x="5444850" y="882651"/>
            <a:ext cx="5760000" cy="489584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4D4DF8E2-A28B-4889-AD9E-1D733FEA2E0C}"/>
              </a:ext>
            </a:extLst>
          </p:cNvPr>
          <p:cNvSpPr>
            <a:spLocks noGrp="1"/>
          </p:cNvSpPr>
          <p:nvPr>
            <p:ph type="body" sz="half" idx="2"/>
          </p:nvPr>
        </p:nvSpPr>
        <p:spPr>
          <a:xfrm>
            <a:off x="989401" y="2584759"/>
            <a:ext cx="3531600" cy="3193741"/>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2EF812-B775-468C-84D9-4394CC19F298}"/>
              </a:ext>
            </a:extLst>
          </p:cNvPr>
          <p:cNvSpPr>
            <a:spLocks noGrp="1"/>
          </p:cNvSpPr>
          <p:nvPr>
            <p:ph type="dt" sz="half" idx="10"/>
          </p:nvPr>
        </p:nvSpPr>
        <p:spPr/>
        <p:txBody>
          <a:bodyPr/>
          <a:lstStyle/>
          <a:p>
            <a:fld id="{4EC743F4-8769-40B4-85DF-6CB8DE9F66AA}" type="datetimeFigureOut">
              <a:rPr lang="en-US" smtClean="0"/>
              <a:t>4/19/2022</a:t>
            </a:fld>
            <a:endParaRPr lang="en-US"/>
          </a:p>
        </p:txBody>
      </p:sp>
      <p:sp>
        <p:nvSpPr>
          <p:cNvPr id="6" name="Footer Placeholder 5">
            <a:extLst>
              <a:ext uri="{FF2B5EF4-FFF2-40B4-BE49-F238E27FC236}">
                <a16:creationId xmlns:a16="http://schemas.microsoft.com/office/drawing/2014/main" id="{9DE1DEB3-5237-467C-A5B6-EDA7F366EB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877A6B-440F-4D7B-92DA-1B964D029F12}"/>
              </a:ext>
            </a:extLst>
          </p:cNvPr>
          <p:cNvSpPr>
            <a:spLocks noGrp="1"/>
          </p:cNvSpPr>
          <p:nvPr>
            <p:ph type="sldNum" sz="quarter" idx="12"/>
          </p:nvPr>
        </p:nvSpPr>
        <p:spPr/>
        <p:txBody>
          <a:bodyPr/>
          <a:lstStyle/>
          <a:p>
            <a:fld id="{FF2BD96E-3838-45D2-9031-D3AF67C920A5}" type="slidenum">
              <a:rPr lang="en-US" smtClean="0"/>
              <a:t>‹#›</a:t>
            </a:fld>
            <a:endParaRPr lang="en-US"/>
          </a:p>
        </p:txBody>
      </p:sp>
      <p:cxnSp>
        <p:nvCxnSpPr>
          <p:cNvPr id="10" name="Straight Connector 9">
            <a:extLst>
              <a:ext uri="{FF2B5EF4-FFF2-40B4-BE49-F238E27FC236}">
                <a16:creationId xmlns:a16="http://schemas.microsoft.com/office/drawing/2014/main" id="{DC89B2F1-1E32-44DB-B50E-BEA1896CAD81}"/>
              </a:ext>
              <a:ext uri="{C183D7F6-B498-43B3-948B-1728B52AA6E4}">
                <adec:decorative xmlns:adec="http://schemas.microsoft.com/office/drawing/2017/decorative" val="0"/>
              </a:ext>
            </a:extLst>
          </p:cNvPr>
          <p:cNvCxnSpPr>
            <a:cxnSpLocks/>
          </p:cNvCxnSpPr>
          <p:nvPr/>
        </p:nvCxnSpPr>
        <p:spPr>
          <a:xfrm>
            <a:off x="4979988" y="540000"/>
            <a:ext cx="0" cy="5778000"/>
          </a:xfrm>
          <a:prstGeom prst="line">
            <a:avLst/>
          </a:prstGeom>
          <a:ln w="12700">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7409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6B204-119E-45DB-A177-995FF5D9B4E5}"/>
              </a:ext>
            </a:extLst>
          </p:cNvPr>
          <p:cNvSpPr>
            <a:spLocks noGrp="1"/>
          </p:cNvSpPr>
          <p:nvPr>
            <p:ph type="title"/>
          </p:nvPr>
        </p:nvSpPr>
        <p:spPr>
          <a:xfrm>
            <a:off x="990000" y="955456"/>
            <a:ext cx="3531600" cy="1384995"/>
          </a:xfrm>
        </p:spPr>
        <p:txBody>
          <a:bodyPr anchor="b" anchorCtr="0">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CD3036-53A8-4361-AAAC-D8072EB470FE}"/>
              </a:ext>
            </a:extLst>
          </p:cNvPr>
          <p:cNvSpPr>
            <a:spLocks noGrp="1"/>
          </p:cNvSpPr>
          <p:nvPr>
            <p:ph type="pic" idx="1"/>
          </p:nvPr>
        </p:nvSpPr>
        <p:spPr>
          <a:xfrm>
            <a:off x="5537200" y="540001"/>
            <a:ext cx="6115050" cy="52385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0FCFCD5-820E-47D9-9A60-57680C4C9405}"/>
              </a:ext>
            </a:extLst>
          </p:cNvPr>
          <p:cNvSpPr>
            <a:spLocks noGrp="1"/>
          </p:cNvSpPr>
          <p:nvPr>
            <p:ph type="body" sz="half" idx="2"/>
          </p:nvPr>
        </p:nvSpPr>
        <p:spPr>
          <a:xfrm>
            <a:off x="990000" y="2584758"/>
            <a:ext cx="3531600" cy="328422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2446C3-A62E-4690-9098-53D59C4C33E0}"/>
              </a:ext>
            </a:extLst>
          </p:cNvPr>
          <p:cNvSpPr>
            <a:spLocks noGrp="1"/>
          </p:cNvSpPr>
          <p:nvPr>
            <p:ph type="dt" sz="half" idx="10"/>
          </p:nvPr>
        </p:nvSpPr>
        <p:spPr/>
        <p:txBody>
          <a:bodyPr/>
          <a:lstStyle/>
          <a:p>
            <a:fld id="{4EC743F4-8769-40B4-85DF-6CB8DE9F66AA}" type="datetimeFigureOut">
              <a:rPr lang="en-US" smtClean="0"/>
              <a:t>4/19/2022</a:t>
            </a:fld>
            <a:endParaRPr lang="en-US"/>
          </a:p>
        </p:txBody>
      </p:sp>
      <p:sp>
        <p:nvSpPr>
          <p:cNvPr id="6" name="Footer Placeholder 5">
            <a:extLst>
              <a:ext uri="{FF2B5EF4-FFF2-40B4-BE49-F238E27FC236}">
                <a16:creationId xmlns:a16="http://schemas.microsoft.com/office/drawing/2014/main" id="{40A6C8B8-EA3D-45E5-950A-B6F1EA0B47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2ACAB7-ADBF-42E5-A214-232BA9EFB3B6}"/>
              </a:ext>
            </a:extLst>
          </p:cNvPr>
          <p:cNvSpPr>
            <a:spLocks noGrp="1"/>
          </p:cNvSpPr>
          <p:nvPr>
            <p:ph type="sldNum" sz="quarter" idx="12"/>
          </p:nvPr>
        </p:nvSpPr>
        <p:spPr/>
        <p:txBody>
          <a:bodyPr/>
          <a:lstStyle/>
          <a:p>
            <a:fld id="{FF2BD96E-3838-45D2-9031-D3AF67C920A5}" type="slidenum">
              <a:rPr lang="en-US" smtClean="0"/>
              <a:t>‹#›</a:t>
            </a:fld>
            <a:endParaRPr lang="en-US"/>
          </a:p>
        </p:txBody>
      </p:sp>
      <p:cxnSp>
        <p:nvCxnSpPr>
          <p:cNvPr id="9" name="Straight Connector 8">
            <a:extLst>
              <a:ext uri="{FF2B5EF4-FFF2-40B4-BE49-F238E27FC236}">
                <a16:creationId xmlns:a16="http://schemas.microsoft.com/office/drawing/2014/main" id="{D0E80DA6-B971-46B7-B0D3-8581AE0B6ACB}"/>
              </a:ext>
              <a:ext uri="{C183D7F6-B498-43B3-948B-1728B52AA6E4}">
                <adec:decorative xmlns:adec="http://schemas.microsoft.com/office/drawing/2017/decorative" val="0"/>
              </a:ext>
            </a:extLst>
          </p:cNvPr>
          <p:cNvCxnSpPr>
            <a:cxnSpLocks/>
          </p:cNvCxnSpPr>
          <p:nvPr/>
        </p:nvCxnSpPr>
        <p:spPr>
          <a:xfrm>
            <a:off x="4979988" y="540000"/>
            <a:ext cx="0" cy="5778000"/>
          </a:xfrm>
          <a:prstGeom prst="line">
            <a:avLst/>
          </a:prstGeom>
          <a:ln w="12700">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6550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2DDA7E-8449-42D1-93BD-4E96C1BFC18D}"/>
              </a:ext>
            </a:extLst>
          </p:cNvPr>
          <p:cNvSpPr>
            <a:spLocks noGrp="1"/>
          </p:cNvSpPr>
          <p:nvPr>
            <p:ph type="title"/>
          </p:nvPr>
        </p:nvSpPr>
        <p:spPr>
          <a:xfrm>
            <a:off x="989400" y="395289"/>
            <a:ext cx="10213200" cy="1112836"/>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172EB64-DBC0-4012-830E-9166670D17C5}"/>
              </a:ext>
            </a:extLst>
          </p:cNvPr>
          <p:cNvSpPr>
            <a:spLocks noGrp="1"/>
          </p:cNvSpPr>
          <p:nvPr>
            <p:ph type="body" idx="1"/>
          </p:nvPr>
        </p:nvSpPr>
        <p:spPr>
          <a:xfrm>
            <a:off x="989400" y="1685925"/>
            <a:ext cx="10213200" cy="40401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749A3E9-8704-4E26-A519-8215B3E943F5}"/>
              </a:ext>
            </a:extLst>
          </p:cNvPr>
          <p:cNvSpPr>
            <a:spLocks noGrp="1"/>
          </p:cNvSpPr>
          <p:nvPr>
            <p:ph type="dt" sz="half" idx="2"/>
          </p:nvPr>
        </p:nvSpPr>
        <p:spPr>
          <a:xfrm>
            <a:off x="450000" y="6357168"/>
            <a:ext cx="1760150" cy="461665"/>
          </a:xfrm>
          <a:prstGeom prst="rect">
            <a:avLst/>
          </a:prstGeom>
        </p:spPr>
        <p:txBody>
          <a:bodyPr vert="horz" lIns="91440" tIns="45720" rIns="91440" bIns="45720" rtlCol="0" anchor="ctr">
            <a:normAutofit/>
          </a:bodyPr>
          <a:lstStyle>
            <a:lvl1pPr algn="l">
              <a:defRPr sz="1000" cap="all" spc="200" baseline="0">
                <a:solidFill>
                  <a:schemeClr val="tx1">
                    <a:alpha val="60000"/>
                  </a:schemeClr>
                </a:solidFill>
                <a:latin typeface="+mj-lt"/>
              </a:defRPr>
            </a:lvl1pPr>
          </a:lstStyle>
          <a:p>
            <a:fld id="{4EC743F4-8769-40B4-85DF-6CB8DE9F66AA}" type="datetimeFigureOut">
              <a:rPr lang="en-US" smtClean="0"/>
              <a:pPr/>
              <a:t>4/19/2022</a:t>
            </a:fld>
            <a:endParaRPr lang="en-US" dirty="0"/>
          </a:p>
        </p:txBody>
      </p:sp>
      <p:sp>
        <p:nvSpPr>
          <p:cNvPr id="5" name="Footer Placeholder 4">
            <a:extLst>
              <a:ext uri="{FF2B5EF4-FFF2-40B4-BE49-F238E27FC236}">
                <a16:creationId xmlns:a16="http://schemas.microsoft.com/office/drawing/2014/main" id="{C8590E32-87A0-44C2-A299-D45FAB146E08}"/>
              </a:ext>
            </a:extLst>
          </p:cNvPr>
          <p:cNvSpPr>
            <a:spLocks noGrp="1"/>
          </p:cNvSpPr>
          <p:nvPr>
            <p:ph type="ftr" sz="quarter" idx="3"/>
          </p:nvPr>
        </p:nvSpPr>
        <p:spPr>
          <a:xfrm>
            <a:off x="2754312" y="6357600"/>
            <a:ext cx="6683376" cy="460800"/>
          </a:xfrm>
          <a:prstGeom prst="rect">
            <a:avLst/>
          </a:prstGeom>
        </p:spPr>
        <p:txBody>
          <a:bodyPr vert="horz" lIns="91440" tIns="45720" rIns="91440" bIns="45720" rtlCol="0" anchor="ctr"/>
          <a:lstStyle>
            <a:lvl1pPr algn="ctr">
              <a:defRPr sz="1000" cap="all" spc="300" baseline="0">
                <a:solidFill>
                  <a:schemeClr val="tx1">
                    <a:alpha val="60000"/>
                  </a:schemeClr>
                </a:solidFill>
                <a:latin typeface="+mj-lt"/>
              </a:defRPr>
            </a:lvl1pPr>
          </a:lstStyle>
          <a:p>
            <a:endParaRPr lang="en-US" dirty="0"/>
          </a:p>
        </p:txBody>
      </p:sp>
      <p:sp>
        <p:nvSpPr>
          <p:cNvPr id="6" name="Slide Number Placeholder 5">
            <a:extLst>
              <a:ext uri="{FF2B5EF4-FFF2-40B4-BE49-F238E27FC236}">
                <a16:creationId xmlns:a16="http://schemas.microsoft.com/office/drawing/2014/main" id="{BE1C1A41-01A7-44E2-965B-ACFD4F2806FC}"/>
              </a:ext>
            </a:extLst>
          </p:cNvPr>
          <p:cNvSpPr>
            <a:spLocks noGrp="1"/>
          </p:cNvSpPr>
          <p:nvPr>
            <p:ph type="sldNum" sz="quarter" idx="4"/>
          </p:nvPr>
        </p:nvSpPr>
        <p:spPr>
          <a:xfrm>
            <a:off x="9982800" y="6357600"/>
            <a:ext cx="1760150" cy="460800"/>
          </a:xfrm>
          <a:prstGeom prst="rect">
            <a:avLst/>
          </a:prstGeom>
        </p:spPr>
        <p:txBody>
          <a:bodyPr vert="horz" lIns="91440" tIns="45720" rIns="91440" bIns="45720" rtlCol="0" anchor="ctr"/>
          <a:lstStyle>
            <a:lvl1pPr algn="r">
              <a:defRPr sz="1000" cap="all" spc="200" baseline="0">
                <a:solidFill>
                  <a:schemeClr val="tx1">
                    <a:alpha val="60000"/>
                  </a:schemeClr>
                </a:solidFill>
                <a:latin typeface="+mj-lt"/>
              </a:defRPr>
            </a:lvl1pPr>
          </a:lstStyle>
          <a:p>
            <a:fld id="{FF2BD96E-3838-45D2-9031-D3AF67C920A5}" type="slidenum">
              <a:rPr lang="en-US" smtClean="0"/>
              <a:pPr/>
              <a:t>‹#›</a:t>
            </a:fld>
            <a:endParaRPr lang="en-US" dirty="0"/>
          </a:p>
        </p:txBody>
      </p:sp>
    </p:spTree>
    <p:extLst>
      <p:ext uri="{BB962C8B-B14F-4D97-AF65-F5344CB8AC3E}">
        <p14:creationId xmlns:p14="http://schemas.microsoft.com/office/powerpoint/2010/main" val="4034508423"/>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100000"/>
        </a:lnSpc>
        <a:spcBef>
          <a:spcPct val="0"/>
        </a:spcBef>
        <a:buNone/>
        <a:defRPr sz="3200" kern="1200" cap="none" spc="0" baseline="0">
          <a:solidFill>
            <a:schemeClr val="tx1"/>
          </a:solidFill>
          <a:latin typeface="+mj-lt"/>
          <a:ea typeface="+mj-ea"/>
          <a:cs typeface="+mj-cs"/>
        </a:defRPr>
      </a:lvl1pPr>
    </p:titleStyle>
    <p:bodyStyle>
      <a:lvl1pPr marL="360000" indent="-360000" algn="l" defTabSz="914400" rtl="0" eaLnBrk="1" latinLnBrk="0" hangingPunct="1">
        <a:lnSpc>
          <a:spcPct val="150000"/>
        </a:lnSpc>
        <a:spcBef>
          <a:spcPts val="10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1pPr>
      <a:lvl2pPr marL="360000" indent="0" algn="l" defTabSz="914400" rtl="0" eaLnBrk="1" latinLnBrk="0" hangingPunct="1">
        <a:lnSpc>
          <a:spcPct val="150000"/>
        </a:lnSpc>
        <a:spcBef>
          <a:spcPts val="500"/>
        </a:spcBef>
        <a:buFontTx/>
        <a:buNone/>
        <a:defRPr sz="2000" b="0" i="1" kern="1200" spc="50" baseline="0">
          <a:solidFill>
            <a:schemeClr val="tx1">
              <a:alpha val="60000"/>
            </a:schemeClr>
          </a:solidFill>
          <a:latin typeface="+mn-lt"/>
          <a:ea typeface="+mn-ea"/>
          <a:cs typeface="+mn-cs"/>
        </a:defRPr>
      </a:lvl2pPr>
      <a:lvl3pPr marL="108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3pPr>
      <a:lvl4pPr marL="1080000" indent="0" algn="l" defTabSz="914400" rtl="0" eaLnBrk="1" latinLnBrk="0" hangingPunct="1">
        <a:lnSpc>
          <a:spcPct val="150000"/>
        </a:lnSpc>
        <a:spcBef>
          <a:spcPts val="500"/>
        </a:spcBef>
        <a:buClr>
          <a:schemeClr val="accent3"/>
        </a:buClr>
        <a:buFontTx/>
        <a:buNone/>
        <a:defRPr sz="2000" b="0" i="1" kern="1200" spc="50" baseline="0">
          <a:solidFill>
            <a:schemeClr val="tx1">
              <a:alpha val="60000"/>
            </a:schemeClr>
          </a:solidFill>
          <a:latin typeface="+mn-lt"/>
          <a:ea typeface="+mn-ea"/>
          <a:cs typeface="+mn-cs"/>
        </a:defRPr>
      </a:lvl4pPr>
      <a:lvl5pPr marL="180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youtu.be/VlpJ6B0uIz8" TargetMode="External"/><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4CD6D0-88B6-45F4-AC60-54587D3C9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a:extLst>
              <a:ext uri="{FF2B5EF4-FFF2-40B4-BE49-F238E27FC236}">
                <a16:creationId xmlns:a16="http://schemas.microsoft.com/office/drawing/2014/main" id="{09A5A796-2E7A-461C-847E-EA25438E4B0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1" name="Rectangle 10">
            <a:extLst>
              <a:ext uri="{FF2B5EF4-FFF2-40B4-BE49-F238E27FC236}">
                <a16:creationId xmlns:a16="http://schemas.microsoft.com/office/drawing/2014/main" id="{DCFCE6BC-4706-49A2-816A-A44669F98A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48637" y="1"/>
            <a:ext cx="8894726" cy="6858000"/>
          </a:xfrm>
          <a:prstGeom prst="rect">
            <a:avLst/>
          </a:prstGeom>
          <a:gradFill flip="none" rotWithShape="1">
            <a:gsLst>
              <a:gs pos="0">
                <a:srgbClr val="000000">
                  <a:alpha val="34902"/>
                </a:srgbClr>
              </a:gs>
              <a:gs pos="80000">
                <a:srgbClr val="000000">
                  <a:alpha val="0"/>
                </a:srgbClr>
              </a:gs>
              <a:gs pos="51000">
                <a:srgbClr val="000000">
                  <a:alpha val="2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27BD7A9B-6B9D-1F49-BB20-5491D6619322}"/>
              </a:ext>
            </a:extLst>
          </p:cNvPr>
          <p:cNvSpPr>
            <a:spLocks noGrp="1"/>
          </p:cNvSpPr>
          <p:nvPr>
            <p:ph type="ctrTitle"/>
          </p:nvPr>
        </p:nvSpPr>
        <p:spPr>
          <a:xfrm>
            <a:off x="2107200" y="1096965"/>
            <a:ext cx="7977600" cy="2085696"/>
          </a:xfrm>
        </p:spPr>
        <p:txBody>
          <a:bodyPr>
            <a:normAutofit/>
          </a:bodyPr>
          <a:lstStyle/>
          <a:p>
            <a:r>
              <a:rPr lang="en-US" dirty="0">
                <a:solidFill>
                  <a:srgbClr val="FFFFFF"/>
                </a:solidFill>
              </a:rPr>
              <a:t>On Writing Cultures</a:t>
            </a:r>
          </a:p>
        </p:txBody>
      </p:sp>
      <p:sp>
        <p:nvSpPr>
          <p:cNvPr id="3" name="Subtitle 2">
            <a:extLst>
              <a:ext uri="{FF2B5EF4-FFF2-40B4-BE49-F238E27FC236}">
                <a16:creationId xmlns:a16="http://schemas.microsoft.com/office/drawing/2014/main" id="{764800E2-5BEC-144D-8B3E-08411645EC68}"/>
              </a:ext>
            </a:extLst>
          </p:cNvPr>
          <p:cNvSpPr>
            <a:spLocks noGrp="1"/>
          </p:cNvSpPr>
          <p:nvPr>
            <p:ph type="subTitle" idx="1"/>
          </p:nvPr>
        </p:nvSpPr>
        <p:spPr>
          <a:xfrm>
            <a:off x="3216000" y="3945771"/>
            <a:ext cx="5760000" cy="1832730"/>
          </a:xfrm>
        </p:spPr>
        <p:txBody>
          <a:bodyPr>
            <a:normAutofit/>
          </a:bodyPr>
          <a:lstStyle/>
          <a:p>
            <a:r>
              <a:rPr lang="en-US" dirty="0">
                <a:solidFill>
                  <a:srgbClr val="FFFFFF">
                    <a:alpha val="80000"/>
                  </a:srgbClr>
                </a:solidFill>
              </a:rPr>
              <a:t>Section 5</a:t>
            </a:r>
          </a:p>
        </p:txBody>
      </p:sp>
      <p:cxnSp>
        <p:nvCxnSpPr>
          <p:cNvPr id="13" name="Straight Connector 12">
            <a:extLst>
              <a:ext uri="{FF2B5EF4-FFF2-40B4-BE49-F238E27FC236}">
                <a16:creationId xmlns:a16="http://schemas.microsoft.com/office/drawing/2014/main" id="{9E7C23BC-DAA6-40E1-8166-B8C4439D1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690871"/>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4317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100" name="Rectangle 70">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8BF0B7-DEB0-9442-B16D-CD229D52BDD5}"/>
              </a:ext>
            </a:extLst>
          </p:cNvPr>
          <p:cNvSpPr>
            <a:spLocks noGrp="1"/>
          </p:cNvSpPr>
          <p:nvPr>
            <p:ph type="title"/>
          </p:nvPr>
        </p:nvSpPr>
        <p:spPr>
          <a:xfrm>
            <a:off x="990000" y="395288"/>
            <a:ext cx="4078800" cy="1597753"/>
          </a:xfrm>
        </p:spPr>
        <p:txBody>
          <a:bodyPr vert="horz" wrap="square" lIns="91440" tIns="45720" rIns="91440" bIns="45720" rtlCol="0" anchor="b" anchorCtr="0">
            <a:normAutofit/>
          </a:bodyPr>
          <a:lstStyle/>
          <a:p>
            <a:pPr algn="ctr"/>
            <a:r>
              <a:rPr lang="en-US" kern="1200" cap="none" spc="0" baseline="0" dirty="0">
                <a:solidFill>
                  <a:schemeClr val="tx1"/>
                </a:solidFill>
                <a:latin typeface="+mj-lt"/>
                <a:ea typeface="+mj-ea"/>
                <a:cs typeface="+mj-cs"/>
              </a:rPr>
              <a:t>Stories from the Indian Ocean Islands</a:t>
            </a:r>
          </a:p>
        </p:txBody>
      </p:sp>
      <p:sp>
        <p:nvSpPr>
          <p:cNvPr id="3" name="Content Placeholder 2">
            <a:extLst>
              <a:ext uri="{FF2B5EF4-FFF2-40B4-BE49-F238E27FC236}">
                <a16:creationId xmlns:a16="http://schemas.microsoft.com/office/drawing/2014/main" id="{6E447895-4A30-484A-94EA-EB20F8633FBB}"/>
              </a:ext>
            </a:extLst>
          </p:cNvPr>
          <p:cNvSpPr>
            <a:spLocks noGrp="1"/>
          </p:cNvSpPr>
          <p:nvPr>
            <p:ph sz="half" idx="1"/>
          </p:nvPr>
        </p:nvSpPr>
        <p:spPr>
          <a:xfrm>
            <a:off x="990000" y="2361601"/>
            <a:ext cx="4078800" cy="3956432"/>
          </a:xfrm>
        </p:spPr>
        <p:txBody>
          <a:bodyPr vert="horz" lIns="91440" tIns="45720" rIns="91440" bIns="45720" rtlCol="0">
            <a:normAutofit/>
          </a:bodyPr>
          <a:lstStyle/>
          <a:p>
            <a:pPr>
              <a:lnSpc>
                <a:spcPct val="140000"/>
              </a:lnSpc>
            </a:pPr>
            <a:r>
              <a:rPr lang="en-US" sz="1900" dirty="0" err="1"/>
              <a:t>Rosabelle</a:t>
            </a:r>
            <a:r>
              <a:rPr lang="en-US" sz="1900" dirty="0"/>
              <a:t> Boswell</a:t>
            </a:r>
          </a:p>
          <a:p>
            <a:pPr>
              <a:lnSpc>
                <a:spcPct val="140000"/>
              </a:lnSpc>
            </a:pPr>
            <a:r>
              <a:rPr lang="en-US" sz="1900" dirty="0"/>
              <a:t>Heritage and preservation</a:t>
            </a:r>
          </a:p>
          <a:p>
            <a:pPr>
              <a:lnSpc>
                <a:spcPct val="140000"/>
              </a:lnSpc>
            </a:pPr>
            <a:r>
              <a:rPr lang="en-US" sz="1900" dirty="0"/>
              <a:t>Post-slavery</a:t>
            </a:r>
          </a:p>
          <a:p>
            <a:pPr>
              <a:lnSpc>
                <a:spcPct val="140000"/>
              </a:lnSpc>
            </a:pPr>
            <a:r>
              <a:rPr lang="en-US" sz="1900" dirty="0"/>
              <a:t>Poet</a:t>
            </a:r>
          </a:p>
          <a:p>
            <a:pPr>
              <a:lnSpc>
                <a:spcPct val="140000"/>
              </a:lnSpc>
            </a:pPr>
            <a:r>
              <a:rPr lang="en-US" sz="1900" dirty="0"/>
              <a:t>Juxtaposition of stories “in the raw” with sensory interpretation</a:t>
            </a:r>
          </a:p>
          <a:p>
            <a:pPr lvl="1">
              <a:lnSpc>
                <a:spcPct val="140000"/>
              </a:lnSpc>
            </a:pPr>
            <a:r>
              <a:rPr lang="en-US" sz="1900" dirty="0"/>
              <a:t>What does it feel like?</a:t>
            </a:r>
          </a:p>
        </p:txBody>
      </p:sp>
      <p:cxnSp>
        <p:nvCxnSpPr>
          <p:cNvPr id="4101" name="Straight Connector 72">
            <a:extLst>
              <a:ext uri="{FF2B5EF4-FFF2-40B4-BE49-F238E27FC236}">
                <a16:creationId xmlns:a16="http://schemas.microsoft.com/office/drawing/2014/main" id="{CC9CF63D-A2A3-4ECF-BC53-4B0D56918FB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540033"/>
            <a:ext cx="0" cy="5778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pic>
        <p:nvPicPr>
          <p:cNvPr id="4098" name="Picture 2" descr="Seychelles | Culture, History, &amp;amp; People | Britannica">
            <a:extLst>
              <a:ext uri="{FF2B5EF4-FFF2-40B4-BE49-F238E27FC236}">
                <a16:creationId xmlns:a16="http://schemas.microsoft.com/office/drawing/2014/main" id="{E0BACD6A-3DA2-9E44-BFA7-47E8DD039D2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51127" y="1354283"/>
            <a:ext cx="4999885" cy="4146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4653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8C56A-91E2-F445-8F9C-93C97E4214C7}"/>
              </a:ext>
            </a:extLst>
          </p:cNvPr>
          <p:cNvSpPr>
            <a:spLocks noGrp="1"/>
          </p:cNvSpPr>
          <p:nvPr>
            <p:ph type="title"/>
          </p:nvPr>
        </p:nvSpPr>
        <p:spPr/>
        <p:txBody>
          <a:bodyPr/>
          <a:lstStyle/>
          <a:p>
            <a:r>
              <a:rPr lang="en-US"/>
              <a:t>Key Takeaways</a:t>
            </a:r>
          </a:p>
        </p:txBody>
      </p:sp>
      <p:sp>
        <p:nvSpPr>
          <p:cNvPr id="3" name="Content Placeholder 2">
            <a:extLst>
              <a:ext uri="{FF2B5EF4-FFF2-40B4-BE49-F238E27FC236}">
                <a16:creationId xmlns:a16="http://schemas.microsoft.com/office/drawing/2014/main" id="{94EC1AA4-2D69-B647-8256-3A1803FA4911}"/>
              </a:ext>
            </a:extLst>
          </p:cNvPr>
          <p:cNvSpPr>
            <a:spLocks noGrp="1"/>
          </p:cNvSpPr>
          <p:nvPr>
            <p:ph idx="1"/>
          </p:nvPr>
        </p:nvSpPr>
        <p:spPr/>
        <p:txBody>
          <a:bodyPr/>
          <a:lstStyle/>
          <a:p>
            <a:r>
              <a:rPr lang="en-US" dirty="0"/>
              <a:t>Personal experiences enrich, rather than diminish, ethnographic understanding</a:t>
            </a:r>
          </a:p>
          <a:p>
            <a:r>
              <a:rPr lang="en-US" dirty="0"/>
              <a:t>Certain knowledges only attainable through embodied experiences</a:t>
            </a:r>
          </a:p>
          <a:p>
            <a:r>
              <a:rPr lang="en-US" dirty="0"/>
              <a:t>No objective position, interpretation is key</a:t>
            </a:r>
          </a:p>
          <a:p>
            <a:r>
              <a:rPr lang="en-US" dirty="0"/>
              <a:t>No wider representativeness, not </a:t>
            </a:r>
            <a:r>
              <a:rPr lang="en-US"/>
              <a:t>super generalizable</a:t>
            </a:r>
            <a:endParaRPr lang="en-US" dirty="0"/>
          </a:p>
        </p:txBody>
      </p:sp>
    </p:spTree>
    <p:extLst>
      <p:ext uri="{BB962C8B-B14F-4D97-AF65-F5344CB8AC3E}">
        <p14:creationId xmlns:p14="http://schemas.microsoft.com/office/powerpoint/2010/main" val="388177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705B8-1209-0948-B785-5611D525C9C8}"/>
              </a:ext>
            </a:extLst>
          </p:cNvPr>
          <p:cNvSpPr>
            <a:spLocks noGrp="1"/>
          </p:cNvSpPr>
          <p:nvPr>
            <p:ph type="title"/>
          </p:nvPr>
        </p:nvSpPr>
        <p:spPr/>
        <p:txBody>
          <a:bodyPr/>
          <a:lstStyle/>
          <a:p>
            <a:r>
              <a:rPr lang="en-US" dirty="0"/>
              <a:t>Big Idea: On writing cultures</a:t>
            </a:r>
          </a:p>
        </p:txBody>
      </p:sp>
      <p:sp>
        <p:nvSpPr>
          <p:cNvPr id="3" name="Content Placeholder 2">
            <a:extLst>
              <a:ext uri="{FF2B5EF4-FFF2-40B4-BE49-F238E27FC236}">
                <a16:creationId xmlns:a16="http://schemas.microsoft.com/office/drawing/2014/main" id="{C8FAF993-137D-1E4B-9FD0-73123A563161}"/>
              </a:ext>
            </a:extLst>
          </p:cNvPr>
          <p:cNvSpPr>
            <a:spLocks noGrp="1"/>
          </p:cNvSpPr>
          <p:nvPr>
            <p:ph idx="1"/>
          </p:nvPr>
        </p:nvSpPr>
        <p:spPr/>
        <p:txBody>
          <a:bodyPr>
            <a:normAutofit/>
          </a:bodyPr>
          <a:lstStyle/>
          <a:p>
            <a:pPr marL="0" indent="0">
              <a:buNone/>
            </a:pPr>
            <a:r>
              <a:rPr lang="en-US" dirty="0"/>
              <a:t>As some anthropologists began attending carefully to issues of power and history, others embarked on anthropological approaches that centered on personal, embedded, and phenomenological experiences in the field. By the latter half of the 20th century, postmodernism, an artistic and academic pursuit that challenged universalizing and positivist discourses associated with modernism, had become an important and controversial strain of anthropological research. In particular, theorists in this section call attention to partiality and subjectivity in research endeavors and to ethnographic writing as art instead of science. </a:t>
            </a:r>
          </a:p>
          <a:p>
            <a:endParaRPr lang="en-US" dirty="0"/>
          </a:p>
        </p:txBody>
      </p:sp>
    </p:spTree>
    <p:extLst>
      <p:ext uri="{BB962C8B-B14F-4D97-AF65-F5344CB8AC3E}">
        <p14:creationId xmlns:p14="http://schemas.microsoft.com/office/powerpoint/2010/main" val="945369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6F379-A271-6E4B-9B39-E4CECCA13177}"/>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1A5695EC-A4B3-0845-9DCB-F48CA72F4DF3}"/>
              </a:ext>
            </a:extLst>
          </p:cNvPr>
          <p:cNvSpPr>
            <a:spLocks noGrp="1"/>
          </p:cNvSpPr>
          <p:nvPr>
            <p:ph idx="1"/>
          </p:nvPr>
        </p:nvSpPr>
        <p:spPr/>
        <p:txBody>
          <a:bodyPr/>
          <a:lstStyle/>
          <a:p>
            <a:pPr marL="0" indent="0">
              <a:buNone/>
            </a:pPr>
            <a:r>
              <a:rPr lang="en-US" dirty="0"/>
              <a:t>By the end of this week, students will be able to:</a:t>
            </a:r>
          </a:p>
          <a:p>
            <a:pPr lvl="0"/>
            <a:r>
              <a:rPr lang="en-US" dirty="0"/>
              <a:t>Identify major characteristics of postmodern anthropology</a:t>
            </a:r>
          </a:p>
          <a:p>
            <a:pPr lvl="0"/>
            <a:r>
              <a:rPr lang="en-US" dirty="0"/>
              <a:t>Describe how attention to researcher experiences shapes anthropological writing</a:t>
            </a:r>
          </a:p>
          <a:p>
            <a:pPr lvl="0"/>
            <a:r>
              <a:rPr lang="en-US" dirty="0"/>
              <a:t>Explain an array of approaches to fieldwork that include audible, visual, and embodied forms of knowledge</a:t>
            </a:r>
          </a:p>
          <a:p>
            <a:endParaRPr lang="en-US" dirty="0"/>
          </a:p>
        </p:txBody>
      </p:sp>
    </p:spTree>
    <p:extLst>
      <p:ext uri="{BB962C8B-B14F-4D97-AF65-F5344CB8AC3E}">
        <p14:creationId xmlns:p14="http://schemas.microsoft.com/office/powerpoint/2010/main" val="23839887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F4CD6D0-88B6-45F4-AC60-54587D3C9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One in a crowd">
            <a:extLst>
              <a:ext uri="{FF2B5EF4-FFF2-40B4-BE49-F238E27FC236}">
                <a16:creationId xmlns:a16="http://schemas.microsoft.com/office/drawing/2014/main" id="{ABD5A4B5-CAE9-4336-8A22-5C25DD84CF0C}"/>
              </a:ext>
            </a:extLst>
          </p:cNvPr>
          <p:cNvPicPr>
            <a:picLocks noChangeAspect="1"/>
          </p:cNvPicPr>
          <p:nvPr/>
        </p:nvPicPr>
        <p:blipFill rotWithShape="1">
          <a:blip r:embed="rId2"/>
          <a:srcRect t="7734" b="17267"/>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4" name="Rectangle 13">
            <a:extLst>
              <a:ext uri="{FF2B5EF4-FFF2-40B4-BE49-F238E27FC236}">
                <a16:creationId xmlns:a16="http://schemas.microsoft.com/office/drawing/2014/main" id="{C2E86F6D-198D-45C3-AC93-8D31B8A4D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678805"/>
            <a:ext cx="12191999" cy="4179193"/>
          </a:xfrm>
          <a:prstGeom prst="rect">
            <a:avLst/>
          </a:prstGeom>
          <a:gradFill flip="none" rotWithShape="1">
            <a:gsLst>
              <a:gs pos="0">
                <a:srgbClr val="000000">
                  <a:alpha val="40000"/>
                </a:srgbClr>
              </a:gs>
              <a:gs pos="100000">
                <a:srgbClr val="000000">
                  <a:alpha val="0"/>
                </a:srgbClr>
              </a:gs>
              <a:gs pos="37000">
                <a:srgbClr val="000000">
                  <a:alpha val="2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Title 4">
            <a:extLst>
              <a:ext uri="{FF2B5EF4-FFF2-40B4-BE49-F238E27FC236}">
                <a16:creationId xmlns:a16="http://schemas.microsoft.com/office/drawing/2014/main" id="{FB18C1A0-C58E-2841-9299-EAC29660A6C4}"/>
              </a:ext>
            </a:extLst>
          </p:cNvPr>
          <p:cNvSpPr>
            <a:spLocks noGrp="1"/>
          </p:cNvSpPr>
          <p:nvPr>
            <p:ph type="ctrTitle"/>
          </p:nvPr>
        </p:nvSpPr>
        <p:spPr>
          <a:xfrm>
            <a:off x="1079510" y="4769810"/>
            <a:ext cx="4457690" cy="1332000"/>
          </a:xfrm>
        </p:spPr>
        <p:txBody>
          <a:bodyPr anchor="ctr">
            <a:normAutofit/>
          </a:bodyPr>
          <a:lstStyle/>
          <a:p>
            <a:r>
              <a:rPr lang="en-US" sz="4400" dirty="0">
                <a:solidFill>
                  <a:srgbClr val="FFFFFF"/>
                </a:solidFill>
              </a:rPr>
              <a:t>The Social Context</a:t>
            </a:r>
          </a:p>
        </p:txBody>
      </p:sp>
      <p:sp>
        <p:nvSpPr>
          <p:cNvPr id="6" name="Subtitle 5">
            <a:extLst>
              <a:ext uri="{FF2B5EF4-FFF2-40B4-BE49-F238E27FC236}">
                <a16:creationId xmlns:a16="http://schemas.microsoft.com/office/drawing/2014/main" id="{4EB9CFE0-AAF8-AC46-B708-6CB18BFFDD70}"/>
              </a:ext>
            </a:extLst>
          </p:cNvPr>
          <p:cNvSpPr>
            <a:spLocks noGrp="1"/>
          </p:cNvSpPr>
          <p:nvPr>
            <p:ph type="subTitle" idx="1"/>
          </p:nvPr>
        </p:nvSpPr>
        <p:spPr>
          <a:xfrm>
            <a:off x="6654801" y="4769810"/>
            <a:ext cx="4451347" cy="1332000"/>
          </a:xfrm>
        </p:spPr>
        <p:txBody>
          <a:bodyPr anchor="ctr">
            <a:normAutofit/>
          </a:bodyPr>
          <a:lstStyle/>
          <a:p>
            <a:endParaRPr lang="en-US">
              <a:solidFill>
                <a:srgbClr val="FFFFFF">
                  <a:alpha val="80000"/>
                </a:srgbClr>
              </a:solidFill>
            </a:endParaRPr>
          </a:p>
        </p:txBody>
      </p:sp>
      <p:cxnSp>
        <p:nvCxnSpPr>
          <p:cNvPr id="16" name="Straight Connector 15">
            <a:extLst>
              <a:ext uri="{FF2B5EF4-FFF2-40B4-BE49-F238E27FC236}">
                <a16:creationId xmlns:a16="http://schemas.microsoft.com/office/drawing/2014/main" id="{6C14D892-36B8-4065-9158-50C22E1E69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5826000" y="5435810"/>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616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AE0C0B2A-3FD1-4235-A16E-0ED1E028A9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9494E066-0146-46E9-BAF1-C33240ABA2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10127693" y="4178240"/>
            <a:ext cx="633413" cy="1862138"/>
            <a:chOff x="5959192" y="333389"/>
            <a:chExt cx="633413" cy="1862138"/>
          </a:xfrm>
        </p:grpSpPr>
        <p:grpSp>
          <p:nvGrpSpPr>
            <p:cNvPr id="12" name="Group 11">
              <a:extLst>
                <a:ext uri="{FF2B5EF4-FFF2-40B4-BE49-F238E27FC236}">
                  <a16:creationId xmlns:a16="http://schemas.microsoft.com/office/drawing/2014/main" id="{B02BD80B-C499-4DAC-9580-575B04F8658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4" name="Freeform 68">
                <a:extLst>
                  <a:ext uri="{FF2B5EF4-FFF2-40B4-BE49-F238E27FC236}">
                    <a16:creationId xmlns:a16="http://schemas.microsoft.com/office/drawing/2014/main" id="{CCF069F3-858C-4C67-90C2-46017C3D4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69">
                <a:extLst>
                  <a:ext uri="{FF2B5EF4-FFF2-40B4-BE49-F238E27FC236}">
                    <a16:creationId xmlns:a16="http://schemas.microsoft.com/office/drawing/2014/main" id="{8A1FFA52-DFA8-4A81-8A85-50BE13257F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3" name="Line 70">
              <a:extLst>
                <a:ext uri="{FF2B5EF4-FFF2-40B4-BE49-F238E27FC236}">
                  <a16:creationId xmlns:a16="http://schemas.microsoft.com/office/drawing/2014/main" id="{BAEDA471-60CB-4A0C-B9AD-B2B3C51EA2FD}"/>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useBgFill="1">
        <p:nvSpPr>
          <p:cNvPr id="17" name="Rectangle 16">
            <a:extLst>
              <a:ext uri="{FF2B5EF4-FFF2-40B4-BE49-F238E27FC236}">
                <a16:creationId xmlns:a16="http://schemas.microsoft.com/office/drawing/2014/main" id="{1F4CD6D0-88B6-45F4-AC60-54587D3C9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Open book with pen on desk">
            <a:extLst>
              <a:ext uri="{FF2B5EF4-FFF2-40B4-BE49-F238E27FC236}">
                <a16:creationId xmlns:a16="http://schemas.microsoft.com/office/drawing/2014/main" id="{A6143CF8-7508-436A-B8D8-169D2B13FE38}"/>
              </a:ext>
            </a:extLst>
          </p:cNvPr>
          <p:cNvPicPr>
            <a:picLocks noChangeAspect="1"/>
          </p:cNvPicPr>
          <p:nvPr/>
        </p:nvPicPr>
        <p:blipFill rotWithShape="1">
          <a:blip r:embed="rId2"/>
          <a:srcRect t="9971" b="5443"/>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9" name="Rectangle 18">
            <a:extLst>
              <a:ext uri="{FF2B5EF4-FFF2-40B4-BE49-F238E27FC236}">
                <a16:creationId xmlns:a16="http://schemas.microsoft.com/office/drawing/2014/main" id="{C2E86F6D-198D-45C3-AC93-8D31B8A4D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678805"/>
            <a:ext cx="12191999" cy="4179193"/>
          </a:xfrm>
          <a:prstGeom prst="rect">
            <a:avLst/>
          </a:prstGeom>
          <a:gradFill flip="none" rotWithShape="1">
            <a:gsLst>
              <a:gs pos="0">
                <a:srgbClr val="000000">
                  <a:alpha val="40000"/>
                </a:srgbClr>
              </a:gs>
              <a:gs pos="100000">
                <a:srgbClr val="000000">
                  <a:alpha val="0"/>
                </a:srgbClr>
              </a:gs>
              <a:gs pos="37000">
                <a:srgbClr val="000000">
                  <a:alpha val="2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3AD879B6-1E92-AE44-B221-185739A83817}"/>
              </a:ext>
            </a:extLst>
          </p:cNvPr>
          <p:cNvSpPr>
            <a:spLocks noGrp="1"/>
          </p:cNvSpPr>
          <p:nvPr>
            <p:ph type="title"/>
          </p:nvPr>
        </p:nvSpPr>
        <p:spPr>
          <a:xfrm>
            <a:off x="1079510" y="4769810"/>
            <a:ext cx="4457690" cy="1332000"/>
          </a:xfrm>
        </p:spPr>
        <p:txBody>
          <a:bodyPr vert="horz" lIns="91440" tIns="45720" rIns="91440" bIns="45720" rtlCol="0" anchor="ctr" anchorCtr="0">
            <a:normAutofit/>
          </a:bodyPr>
          <a:lstStyle/>
          <a:p>
            <a:pPr algn="ctr"/>
            <a:r>
              <a:rPr lang="en-US" sz="4800" dirty="0">
                <a:solidFill>
                  <a:srgbClr val="FFFFFF"/>
                </a:solidFill>
              </a:rPr>
              <a:t>The Essays</a:t>
            </a:r>
          </a:p>
        </p:txBody>
      </p:sp>
      <p:cxnSp>
        <p:nvCxnSpPr>
          <p:cNvPr id="21" name="Straight Connector 20">
            <a:extLst>
              <a:ext uri="{FF2B5EF4-FFF2-40B4-BE49-F238E27FC236}">
                <a16:creationId xmlns:a16="http://schemas.microsoft.com/office/drawing/2014/main" id="{6C14D892-36B8-4065-9158-50C22E1E69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5826000" y="5435810"/>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80519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B65AA36A-D7CC-493C-A0EE-F8AC3564D1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2E672B8-4C37-2843-B6AA-664D297678DA}"/>
              </a:ext>
            </a:extLst>
          </p:cNvPr>
          <p:cNvSpPr>
            <a:spLocks noGrp="1"/>
          </p:cNvSpPr>
          <p:nvPr>
            <p:ph type="title"/>
          </p:nvPr>
        </p:nvSpPr>
        <p:spPr>
          <a:xfrm>
            <a:off x="7112369" y="395297"/>
            <a:ext cx="4078800" cy="604828"/>
          </a:xfrm>
        </p:spPr>
        <p:txBody>
          <a:bodyPr vert="horz" wrap="square" lIns="91440" tIns="45720" rIns="91440" bIns="45720" rtlCol="0" anchor="b" anchorCtr="0">
            <a:normAutofit/>
          </a:bodyPr>
          <a:lstStyle/>
          <a:p>
            <a:pPr algn="ctr"/>
            <a:r>
              <a:rPr lang="en-US" kern="1200" cap="none" spc="0" baseline="0" dirty="0">
                <a:solidFill>
                  <a:schemeClr val="tx1"/>
                </a:solidFill>
                <a:latin typeface="+mj-lt"/>
                <a:ea typeface="+mj-ea"/>
                <a:cs typeface="+mj-cs"/>
              </a:rPr>
              <a:t>Twenty-Seventh Day</a:t>
            </a:r>
          </a:p>
        </p:txBody>
      </p:sp>
      <p:pic>
        <p:nvPicPr>
          <p:cNvPr id="1026" name="Picture 2" descr="Beginning Dunham Technique — Cumbe">
            <a:extLst>
              <a:ext uri="{FF2B5EF4-FFF2-40B4-BE49-F238E27FC236}">
                <a16:creationId xmlns:a16="http://schemas.microsoft.com/office/drawing/2014/main" id="{F1A1BF6D-23CF-4042-B914-F720A15174A9}"/>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13231" r="11267" b="-2"/>
          <a:stretch/>
        </p:blipFill>
        <p:spPr bwMode="auto">
          <a:xfrm>
            <a:off x="717006" y="540000"/>
            <a:ext cx="5778000" cy="5778000"/>
          </a:xfrm>
          <a:custGeom>
            <a:avLst/>
            <a:gdLst/>
            <a:ahLst/>
            <a:cxnLst/>
            <a:rect l="l" t="t" r="r" b="b"/>
            <a:pathLst>
              <a:path w="5778000" h="5778000">
                <a:moveTo>
                  <a:pt x="2889000" y="0"/>
                </a:moveTo>
                <a:cubicBezTo>
                  <a:pt x="4484551" y="0"/>
                  <a:pt x="5778000" y="1293449"/>
                  <a:pt x="5778000" y="2889000"/>
                </a:cubicBezTo>
                <a:cubicBezTo>
                  <a:pt x="5778000" y="4484551"/>
                  <a:pt x="4484551" y="5778000"/>
                  <a:pt x="2889000" y="5778000"/>
                </a:cubicBezTo>
                <a:cubicBezTo>
                  <a:pt x="1293449" y="5778000"/>
                  <a:pt x="0" y="4484551"/>
                  <a:pt x="0" y="2889000"/>
                </a:cubicBezTo>
                <a:cubicBezTo>
                  <a:pt x="0" y="1293449"/>
                  <a:pt x="1293449" y="0"/>
                  <a:pt x="2889000" y="0"/>
                </a:cubicBezTo>
                <a:close/>
              </a:path>
            </a:pathLst>
          </a:custGeom>
          <a:noFill/>
          <a:extLst>
            <a:ext uri="{909E8E84-426E-40DD-AFC4-6F175D3DCCD1}">
              <a14:hiddenFill xmlns:a14="http://schemas.microsoft.com/office/drawing/2010/main">
                <a:solidFill>
                  <a:srgbClr val="FFFFFF"/>
                </a:solidFill>
              </a14:hiddenFill>
            </a:ext>
          </a:extLst>
        </p:spPr>
      </p:pic>
      <p:cxnSp>
        <p:nvCxnSpPr>
          <p:cNvPr id="73" name="Straight Connector 72">
            <a:extLst>
              <a:ext uri="{FF2B5EF4-FFF2-40B4-BE49-F238E27FC236}">
                <a16:creationId xmlns:a16="http://schemas.microsoft.com/office/drawing/2014/main" id="{1850A2DA-FC3C-4E59-9724-29CF2777D3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81769"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F0EEA9B2-FA8E-2847-BF50-9708C2E362D2}"/>
              </a:ext>
            </a:extLst>
          </p:cNvPr>
          <p:cNvSpPr>
            <a:spLocks noGrp="1"/>
          </p:cNvSpPr>
          <p:nvPr>
            <p:ph sz="half" idx="1"/>
          </p:nvPr>
        </p:nvSpPr>
        <p:spPr>
          <a:xfrm>
            <a:off x="7112369" y="1260051"/>
            <a:ext cx="4761952" cy="5340774"/>
          </a:xfrm>
        </p:spPr>
        <p:txBody>
          <a:bodyPr vert="horz" lIns="91440" tIns="45720" rIns="91440" bIns="45720" rtlCol="0">
            <a:normAutofit fontScale="92500" lnSpcReduction="10000"/>
          </a:bodyPr>
          <a:lstStyle/>
          <a:p>
            <a:r>
              <a:rPr lang="en-US" dirty="0"/>
              <a:t>Katherine Dunham: the “Matriarch of Black Dance”</a:t>
            </a:r>
          </a:p>
          <a:p>
            <a:r>
              <a:rPr lang="en-US" dirty="0"/>
              <a:t>Pioneer of African American dance</a:t>
            </a:r>
          </a:p>
          <a:p>
            <a:r>
              <a:rPr lang="en-US" dirty="0"/>
              <a:t>Student of Sapir and Malinowski</a:t>
            </a:r>
          </a:p>
          <a:p>
            <a:r>
              <a:rPr lang="en-US" dirty="0"/>
              <a:t>Caribbean and African rhythms; “black dance” as an art form</a:t>
            </a:r>
          </a:p>
          <a:p>
            <a:r>
              <a:rPr lang="en-US" dirty="0"/>
              <a:t>Activist</a:t>
            </a:r>
          </a:p>
          <a:p>
            <a:r>
              <a:rPr lang="en-US" dirty="0"/>
              <a:t>Embodied Knowledge</a:t>
            </a:r>
          </a:p>
          <a:p>
            <a:pPr lvl="1"/>
            <a:r>
              <a:rPr lang="en-US" dirty="0"/>
              <a:t>What is knowable that is not otherwise accessible?</a:t>
            </a:r>
          </a:p>
          <a:p>
            <a:r>
              <a:rPr lang="en-US" dirty="0">
                <a:hlinkClick r:id="rId3"/>
              </a:rPr>
              <a:t>The Dunham Lab Dance Technique</a:t>
            </a:r>
            <a:endParaRPr lang="en-US" dirty="0"/>
          </a:p>
        </p:txBody>
      </p:sp>
    </p:spTree>
    <p:extLst>
      <p:ext uri="{BB962C8B-B14F-4D97-AF65-F5344CB8AC3E}">
        <p14:creationId xmlns:p14="http://schemas.microsoft.com/office/powerpoint/2010/main" val="2286007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0" name="Rectangle 79">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7FB8A5-DB2E-2840-BB96-720948541C0E}"/>
              </a:ext>
            </a:extLst>
          </p:cNvPr>
          <p:cNvSpPr>
            <a:spLocks noGrp="1"/>
          </p:cNvSpPr>
          <p:nvPr>
            <p:ph type="title"/>
          </p:nvPr>
        </p:nvSpPr>
        <p:spPr>
          <a:xfrm>
            <a:off x="990000" y="395289"/>
            <a:ext cx="4078800" cy="1090612"/>
          </a:xfrm>
        </p:spPr>
        <p:txBody>
          <a:bodyPr vert="horz" wrap="square" lIns="91440" tIns="45720" rIns="91440" bIns="45720" rtlCol="0" anchor="b" anchorCtr="0">
            <a:normAutofit/>
          </a:bodyPr>
          <a:lstStyle/>
          <a:p>
            <a:pPr algn="ctr"/>
            <a:r>
              <a:rPr lang="en-US" kern="1200" cap="none" spc="0" baseline="0" dirty="0">
                <a:solidFill>
                  <a:schemeClr val="tx1"/>
                </a:solidFill>
                <a:latin typeface="+mj-lt"/>
                <a:ea typeface="+mj-ea"/>
                <a:cs typeface="+mj-cs"/>
              </a:rPr>
              <a:t>The Balinese Cockfight</a:t>
            </a:r>
          </a:p>
        </p:txBody>
      </p:sp>
      <p:sp>
        <p:nvSpPr>
          <p:cNvPr id="3" name="Content Placeholder 2">
            <a:extLst>
              <a:ext uri="{FF2B5EF4-FFF2-40B4-BE49-F238E27FC236}">
                <a16:creationId xmlns:a16="http://schemas.microsoft.com/office/drawing/2014/main" id="{3B6DC153-9A3E-424B-AA46-DBCEB486C9D6}"/>
              </a:ext>
            </a:extLst>
          </p:cNvPr>
          <p:cNvSpPr>
            <a:spLocks noGrp="1"/>
          </p:cNvSpPr>
          <p:nvPr>
            <p:ph sz="half" idx="1"/>
          </p:nvPr>
        </p:nvSpPr>
        <p:spPr>
          <a:xfrm>
            <a:off x="990000" y="1691640"/>
            <a:ext cx="4078800" cy="4086861"/>
          </a:xfrm>
        </p:spPr>
        <p:txBody>
          <a:bodyPr vert="horz" lIns="91440" tIns="45720" rIns="91440" bIns="45720" rtlCol="0">
            <a:normAutofit fontScale="92500"/>
          </a:bodyPr>
          <a:lstStyle/>
          <a:p>
            <a:pPr>
              <a:lnSpc>
                <a:spcPct val="140000"/>
              </a:lnSpc>
            </a:pPr>
            <a:r>
              <a:rPr lang="en-US" sz="1600" dirty="0"/>
              <a:t>Clifford Geertz: Influenced by Weber</a:t>
            </a:r>
          </a:p>
          <a:p>
            <a:pPr>
              <a:lnSpc>
                <a:spcPct val="140000"/>
              </a:lnSpc>
            </a:pPr>
            <a:r>
              <a:rPr lang="en-US" sz="1600" dirty="0"/>
              <a:t>Bali, Java, Indonesia</a:t>
            </a:r>
          </a:p>
          <a:p>
            <a:pPr>
              <a:lnSpc>
                <a:spcPct val="140000"/>
              </a:lnSpc>
            </a:pPr>
            <a:r>
              <a:rPr lang="en-US" sz="1600" dirty="0"/>
              <a:t>“Thick description”</a:t>
            </a:r>
          </a:p>
          <a:p>
            <a:pPr lvl="1">
              <a:lnSpc>
                <a:spcPct val="140000"/>
              </a:lnSpc>
            </a:pPr>
            <a:r>
              <a:rPr lang="en-US" sz="1600" i="0" dirty="0"/>
              <a:t>Winks and blinks</a:t>
            </a:r>
          </a:p>
          <a:p>
            <a:pPr lvl="1">
              <a:lnSpc>
                <a:spcPct val="140000"/>
              </a:lnSpc>
            </a:pPr>
            <a:r>
              <a:rPr lang="en-US" sz="1600" dirty="0"/>
              <a:t>The onion is its layers, as culture is its meanings</a:t>
            </a:r>
          </a:p>
          <a:p>
            <a:pPr>
              <a:lnSpc>
                <a:spcPct val="140000"/>
              </a:lnSpc>
            </a:pPr>
            <a:r>
              <a:rPr lang="en-US" sz="1600" dirty="0"/>
              <a:t>Cockfighting as symbolic of masculinity</a:t>
            </a:r>
          </a:p>
          <a:p>
            <a:pPr>
              <a:lnSpc>
                <a:spcPct val="140000"/>
              </a:lnSpc>
            </a:pPr>
            <a:r>
              <a:rPr lang="en-US" sz="1600" dirty="0"/>
              <a:t>Cockfight participants play with status through the fights</a:t>
            </a:r>
          </a:p>
          <a:p>
            <a:pPr lvl="1">
              <a:lnSpc>
                <a:spcPct val="140000"/>
              </a:lnSpc>
            </a:pPr>
            <a:endParaRPr lang="en-US" sz="1400" dirty="0"/>
          </a:p>
          <a:p>
            <a:pPr>
              <a:lnSpc>
                <a:spcPct val="140000"/>
              </a:lnSpc>
            </a:pPr>
            <a:endParaRPr lang="en-US" sz="1400" dirty="0"/>
          </a:p>
        </p:txBody>
      </p:sp>
      <p:cxnSp>
        <p:nvCxnSpPr>
          <p:cNvPr id="82" name="Straight Connector 81">
            <a:extLst>
              <a:ext uri="{FF2B5EF4-FFF2-40B4-BE49-F238E27FC236}">
                <a16:creationId xmlns:a16="http://schemas.microsoft.com/office/drawing/2014/main" id="{CC9CF63D-A2A3-4ECF-BC53-4B0D56918FB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540033"/>
            <a:ext cx="0" cy="5778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7E0F5283-27D5-8B4B-932E-C9FBA5C7A8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51127" y="2282078"/>
            <a:ext cx="4999885" cy="2291189"/>
          </a:xfrm>
          <a:prstGeom prst="rect">
            <a:avLst/>
          </a:prstGeom>
        </p:spPr>
      </p:pic>
    </p:spTree>
    <p:extLst>
      <p:ext uri="{BB962C8B-B14F-4D97-AF65-F5344CB8AC3E}">
        <p14:creationId xmlns:p14="http://schemas.microsoft.com/office/powerpoint/2010/main" val="3257818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B65AA36A-D7CC-493C-A0EE-F8AC3564D1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9C2DDA-2A70-F94E-921D-115B0C07B1D0}"/>
              </a:ext>
            </a:extLst>
          </p:cNvPr>
          <p:cNvSpPr>
            <a:spLocks noGrp="1"/>
          </p:cNvSpPr>
          <p:nvPr>
            <p:ph type="title"/>
          </p:nvPr>
        </p:nvSpPr>
        <p:spPr>
          <a:xfrm>
            <a:off x="7112369" y="395297"/>
            <a:ext cx="4078800" cy="1594282"/>
          </a:xfrm>
        </p:spPr>
        <p:txBody>
          <a:bodyPr vert="horz" wrap="square" lIns="91440" tIns="45720" rIns="91440" bIns="45720" rtlCol="0" anchor="b" anchorCtr="0">
            <a:normAutofit/>
          </a:bodyPr>
          <a:lstStyle/>
          <a:p>
            <a:pPr algn="ctr"/>
            <a:r>
              <a:rPr lang="en-US" kern="1200" cap="none" spc="0" baseline="0" dirty="0">
                <a:solidFill>
                  <a:schemeClr val="tx1"/>
                </a:solidFill>
                <a:latin typeface="+mj-lt"/>
                <a:ea typeface="+mj-ea"/>
                <a:cs typeface="+mj-cs"/>
              </a:rPr>
              <a:t>Grief and the Headhunters’ Rage</a:t>
            </a:r>
          </a:p>
        </p:txBody>
      </p:sp>
      <p:pic>
        <p:nvPicPr>
          <p:cNvPr id="2050" name="Picture 2" descr="Philippines | History, Map, Flag, Population, Capital, &amp;amp; Facts | Britannica">
            <a:extLst>
              <a:ext uri="{FF2B5EF4-FFF2-40B4-BE49-F238E27FC236}">
                <a16:creationId xmlns:a16="http://schemas.microsoft.com/office/drawing/2014/main" id="{9D5B71CD-A78B-1645-9364-2D4B00BCF2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97" r="1252" b="-1"/>
          <a:stretch/>
        </p:blipFill>
        <p:spPr bwMode="auto">
          <a:xfrm>
            <a:off x="717006" y="540000"/>
            <a:ext cx="5778000" cy="5778000"/>
          </a:xfrm>
          <a:custGeom>
            <a:avLst/>
            <a:gdLst/>
            <a:ahLst/>
            <a:cxnLst/>
            <a:rect l="l" t="t" r="r" b="b"/>
            <a:pathLst>
              <a:path w="5778000" h="5778000">
                <a:moveTo>
                  <a:pt x="2889000" y="0"/>
                </a:moveTo>
                <a:cubicBezTo>
                  <a:pt x="4484551" y="0"/>
                  <a:pt x="5778000" y="1293449"/>
                  <a:pt x="5778000" y="2889000"/>
                </a:cubicBezTo>
                <a:cubicBezTo>
                  <a:pt x="5778000" y="4484551"/>
                  <a:pt x="4484551" y="5778000"/>
                  <a:pt x="2889000" y="5778000"/>
                </a:cubicBezTo>
                <a:cubicBezTo>
                  <a:pt x="1293449" y="5778000"/>
                  <a:pt x="0" y="4484551"/>
                  <a:pt x="0" y="2889000"/>
                </a:cubicBezTo>
                <a:cubicBezTo>
                  <a:pt x="0" y="1293449"/>
                  <a:pt x="1293449" y="0"/>
                  <a:pt x="2889000" y="0"/>
                </a:cubicBezTo>
                <a:close/>
              </a:path>
            </a:pathLst>
          </a:custGeom>
          <a:noFill/>
          <a:extLst>
            <a:ext uri="{909E8E84-426E-40DD-AFC4-6F175D3DCCD1}">
              <a14:hiddenFill xmlns:a14="http://schemas.microsoft.com/office/drawing/2010/main">
                <a:solidFill>
                  <a:srgbClr val="FFFFFF"/>
                </a:solidFill>
              </a14:hiddenFill>
            </a:ext>
          </a:extLst>
        </p:spPr>
      </p:pic>
      <p:cxnSp>
        <p:nvCxnSpPr>
          <p:cNvPr id="73" name="Straight Connector 72">
            <a:extLst>
              <a:ext uri="{FF2B5EF4-FFF2-40B4-BE49-F238E27FC236}">
                <a16:creationId xmlns:a16="http://schemas.microsoft.com/office/drawing/2014/main" id="{1850A2DA-FC3C-4E59-9724-29CF2777D3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81769"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F448F78-E13E-7043-9E3B-A2F15F10B741}"/>
              </a:ext>
            </a:extLst>
          </p:cNvPr>
          <p:cNvSpPr>
            <a:spLocks noGrp="1"/>
          </p:cNvSpPr>
          <p:nvPr>
            <p:ph sz="half" idx="1"/>
          </p:nvPr>
        </p:nvSpPr>
        <p:spPr>
          <a:xfrm>
            <a:off x="7112369" y="2384876"/>
            <a:ext cx="4078800" cy="3574946"/>
          </a:xfrm>
        </p:spPr>
        <p:txBody>
          <a:bodyPr vert="horz" lIns="91440" tIns="45720" rIns="91440" bIns="45720" rtlCol="0">
            <a:noAutofit/>
          </a:bodyPr>
          <a:lstStyle/>
          <a:p>
            <a:pPr>
              <a:lnSpc>
                <a:spcPct val="140000"/>
              </a:lnSpc>
            </a:pPr>
            <a:r>
              <a:rPr lang="en-US" sz="1400" dirty="0"/>
              <a:t>Renato </a:t>
            </a:r>
            <a:r>
              <a:rPr lang="en-US" sz="1400" dirty="0" err="1"/>
              <a:t>Rosaldo</a:t>
            </a:r>
            <a:r>
              <a:rPr lang="en-US" sz="1400" dirty="0"/>
              <a:t>: Chicano anthropologist and poet</a:t>
            </a:r>
          </a:p>
          <a:p>
            <a:pPr>
              <a:lnSpc>
                <a:spcPct val="140000"/>
              </a:lnSpc>
            </a:pPr>
            <a:r>
              <a:rPr lang="en-US" sz="1400" dirty="0"/>
              <a:t>The Chasers</a:t>
            </a:r>
          </a:p>
          <a:p>
            <a:pPr>
              <a:lnSpc>
                <a:spcPct val="140000"/>
              </a:lnSpc>
            </a:pPr>
            <a:r>
              <a:rPr lang="en-US" sz="1400" dirty="0"/>
              <a:t>Married to feminist anthropologist Michelle </a:t>
            </a:r>
            <a:r>
              <a:rPr lang="en-US" sz="1400" dirty="0" err="1"/>
              <a:t>Rosaldo</a:t>
            </a:r>
            <a:endParaRPr lang="en-US" sz="1400" dirty="0"/>
          </a:p>
          <a:p>
            <a:pPr>
              <a:lnSpc>
                <a:spcPct val="140000"/>
              </a:lnSpc>
            </a:pPr>
            <a:r>
              <a:rPr lang="en-US" sz="1400" dirty="0"/>
              <a:t>Headhunting among </a:t>
            </a:r>
            <a:r>
              <a:rPr lang="en-US" sz="1400" dirty="0" err="1"/>
              <a:t>Ilongot</a:t>
            </a:r>
            <a:r>
              <a:rPr lang="en-US" sz="1400" dirty="0"/>
              <a:t> in Philippines</a:t>
            </a:r>
          </a:p>
          <a:p>
            <a:pPr lvl="1">
              <a:lnSpc>
                <a:spcPct val="140000"/>
              </a:lnSpc>
            </a:pPr>
            <a:r>
              <a:rPr lang="en-US" sz="1400" dirty="0"/>
              <a:t>Why?</a:t>
            </a:r>
          </a:p>
          <a:p>
            <a:pPr>
              <a:lnSpc>
                <a:spcPct val="140000"/>
              </a:lnSpc>
            </a:pPr>
            <a:r>
              <a:rPr lang="en-US" sz="1400" dirty="0"/>
              <a:t>Force of emotion</a:t>
            </a:r>
          </a:p>
          <a:p>
            <a:pPr>
              <a:lnSpc>
                <a:spcPct val="140000"/>
              </a:lnSpc>
            </a:pPr>
            <a:r>
              <a:rPr lang="en-US" sz="1400" dirty="0"/>
              <a:t>Grieving his wife, Michelle, led to insight/understanding </a:t>
            </a:r>
          </a:p>
        </p:txBody>
      </p:sp>
    </p:spTree>
    <p:extLst>
      <p:ext uri="{BB962C8B-B14F-4D97-AF65-F5344CB8AC3E}">
        <p14:creationId xmlns:p14="http://schemas.microsoft.com/office/powerpoint/2010/main" val="41460075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B65AA36A-D7CC-493C-A0EE-F8AC3564D1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11558D-B4B4-A541-B447-B71762AECEF2}"/>
              </a:ext>
            </a:extLst>
          </p:cNvPr>
          <p:cNvSpPr>
            <a:spLocks noGrp="1"/>
          </p:cNvSpPr>
          <p:nvPr>
            <p:ph type="title"/>
          </p:nvPr>
        </p:nvSpPr>
        <p:spPr>
          <a:xfrm>
            <a:off x="7112369" y="395297"/>
            <a:ext cx="4078800" cy="953443"/>
          </a:xfrm>
        </p:spPr>
        <p:txBody>
          <a:bodyPr vert="horz" wrap="square" lIns="91440" tIns="45720" rIns="91440" bIns="45720" rtlCol="0" anchor="b" anchorCtr="0">
            <a:normAutofit fontScale="90000"/>
          </a:bodyPr>
          <a:lstStyle/>
          <a:p>
            <a:pPr algn="ctr"/>
            <a:r>
              <a:rPr lang="en-US" kern="1200" cap="none" spc="0" baseline="0" dirty="0">
                <a:solidFill>
                  <a:schemeClr val="tx1"/>
                </a:solidFill>
                <a:latin typeface="+mj-lt"/>
                <a:ea typeface="+mj-ea"/>
                <a:cs typeface="+mj-cs"/>
              </a:rPr>
              <a:t>Writing Against Culture</a:t>
            </a:r>
          </a:p>
        </p:txBody>
      </p:sp>
      <p:pic>
        <p:nvPicPr>
          <p:cNvPr id="3074" name="Picture 2" descr="Bedouins » THE BEDOUIN MAP">
            <a:extLst>
              <a:ext uri="{FF2B5EF4-FFF2-40B4-BE49-F238E27FC236}">
                <a16:creationId xmlns:a16="http://schemas.microsoft.com/office/drawing/2014/main" id="{4EEA3680-BB0B-0444-A630-9881ABFD7E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383" r="17850" b="-1"/>
          <a:stretch/>
        </p:blipFill>
        <p:spPr bwMode="auto">
          <a:xfrm>
            <a:off x="717006" y="540000"/>
            <a:ext cx="5778000" cy="5778000"/>
          </a:xfrm>
          <a:custGeom>
            <a:avLst/>
            <a:gdLst/>
            <a:ahLst/>
            <a:cxnLst/>
            <a:rect l="l" t="t" r="r" b="b"/>
            <a:pathLst>
              <a:path w="5778000" h="5778000">
                <a:moveTo>
                  <a:pt x="2889000" y="0"/>
                </a:moveTo>
                <a:cubicBezTo>
                  <a:pt x="4484551" y="0"/>
                  <a:pt x="5778000" y="1293449"/>
                  <a:pt x="5778000" y="2889000"/>
                </a:cubicBezTo>
                <a:cubicBezTo>
                  <a:pt x="5778000" y="4484551"/>
                  <a:pt x="4484551" y="5778000"/>
                  <a:pt x="2889000" y="5778000"/>
                </a:cubicBezTo>
                <a:cubicBezTo>
                  <a:pt x="1293449" y="5778000"/>
                  <a:pt x="0" y="4484551"/>
                  <a:pt x="0" y="2889000"/>
                </a:cubicBezTo>
                <a:cubicBezTo>
                  <a:pt x="0" y="1293449"/>
                  <a:pt x="1293449" y="0"/>
                  <a:pt x="2889000" y="0"/>
                </a:cubicBezTo>
                <a:close/>
              </a:path>
            </a:pathLst>
          </a:custGeom>
          <a:noFill/>
          <a:extLst>
            <a:ext uri="{909E8E84-426E-40DD-AFC4-6F175D3DCCD1}">
              <a14:hiddenFill xmlns:a14="http://schemas.microsoft.com/office/drawing/2010/main">
                <a:solidFill>
                  <a:srgbClr val="FFFFFF"/>
                </a:solidFill>
              </a14:hiddenFill>
            </a:ext>
          </a:extLst>
        </p:spPr>
      </p:pic>
      <p:cxnSp>
        <p:nvCxnSpPr>
          <p:cNvPr id="73" name="Straight Connector 72">
            <a:extLst>
              <a:ext uri="{FF2B5EF4-FFF2-40B4-BE49-F238E27FC236}">
                <a16:creationId xmlns:a16="http://schemas.microsoft.com/office/drawing/2014/main" id="{1850A2DA-FC3C-4E59-9724-29CF2777D3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81769"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F12CC67-2E4D-DA4E-8280-A2C25C578194}"/>
              </a:ext>
            </a:extLst>
          </p:cNvPr>
          <p:cNvSpPr>
            <a:spLocks noGrp="1"/>
          </p:cNvSpPr>
          <p:nvPr>
            <p:ph sz="half" idx="1"/>
          </p:nvPr>
        </p:nvSpPr>
        <p:spPr>
          <a:xfrm>
            <a:off x="7112369" y="1348740"/>
            <a:ext cx="4078800" cy="4969259"/>
          </a:xfrm>
        </p:spPr>
        <p:txBody>
          <a:bodyPr vert="horz" lIns="91440" tIns="45720" rIns="91440" bIns="45720" rtlCol="0">
            <a:normAutofit/>
          </a:bodyPr>
          <a:lstStyle/>
          <a:p>
            <a:pPr>
              <a:lnSpc>
                <a:spcPct val="140000"/>
              </a:lnSpc>
            </a:pPr>
            <a:r>
              <a:rPr lang="en-US" sz="1500" dirty="0"/>
              <a:t>Lila Abu-Lughod</a:t>
            </a:r>
          </a:p>
          <a:p>
            <a:pPr>
              <a:lnSpc>
                <a:spcPct val="140000"/>
              </a:lnSpc>
            </a:pPr>
            <a:r>
              <a:rPr lang="en-US" sz="1500" dirty="0"/>
              <a:t>“Wholes and halfies”</a:t>
            </a:r>
          </a:p>
          <a:p>
            <a:pPr lvl="1">
              <a:lnSpc>
                <a:spcPct val="140000"/>
              </a:lnSpc>
            </a:pPr>
            <a:r>
              <a:rPr lang="en-US" sz="1500" dirty="0"/>
              <a:t>Palestinian-American</a:t>
            </a:r>
          </a:p>
          <a:p>
            <a:pPr lvl="1">
              <a:lnSpc>
                <a:spcPct val="140000"/>
              </a:lnSpc>
            </a:pPr>
            <a:r>
              <a:rPr lang="en-US" sz="1500" dirty="0"/>
              <a:t>Self/other</a:t>
            </a:r>
          </a:p>
          <a:p>
            <a:pPr lvl="1">
              <a:lnSpc>
                <a:spcPct val="140000"/>
              </a:lnSpc>
            </a:pPr>
            <a:r>
              <a:rPr lang="en-US" sz="1500" dirty="0"/>
              <a:t>Western/non-Western</a:t>
            </a:r>
          </a:p>
          <a:p>
            <a:pPr>
              <a:lnSpc>
                <a:spcPct val="140000"/>
              </a:lnSpc>
            </a:pPr>
            <a:r>
              <a:rPr lang="en-US" sz="1500" dirty="0"/>
              <a:t>Ethnography of the particular</a:t>
            </a:r>
          </a:p>
          <a:p>
            <a:pPr>
              <a:lnSpc>
                <a:spcPct val="140000"/>
              </a:lnSpc>
            </a:pPr>
            <a:r>
              <a:rPr lang="en-US" sz="1500" dirty="0"/>
              <a:t>Do Muslim Women Really Need Saving?</a:t>
            </a:r>
          </a:p>
          <a:p>
            <a:pPr>
              <a:lnSpc>
                <a:spcPct val="140000"/>
              </a:lnSpc>
            </a:pPr>
            <a:r>
              <a:rPr lang="en-US" sz="1500" dirty="0"/>
              <a:t>“Culture” as property of the “other”</a:t>
            </a:r>
          </a:p>
          <a:p>
            <a:pPr lvl="1">
              <a:lnSpc>
                <a:spcPct val="140000"/>
              </a:lnSpc>
            </a:pPr>
            <a:r>
              <a:rPr lang="en-US" sz="1500" dirty="0"/>
              <a:t>	Discourse and practice</a:t>
            </a:r>
          </a:p>
          <a:p>
            <a:pPr lvl="1">
              <a:lnSpc>
                <a:spcPct val="140000"/>
              </a:lnSpc>
            </a:pPr>
            <a:r>
              <a:rPr lang="en-US" sz="1500" dirty="0"/>
              <a:t>	Connections</a:t>
            </a:r>
          </a:p>
          <a:p>
            <a:pPr lvl="1">
              <a:lnSpc>
                <a:spcPct val="140000"/>
              </a:lnSpc>
            </a:pPr>
            <a:r>
              <a:rPr lang="en-US" sz="1500" dirty="0"/>
              <a:t>	Ethnography of the particular</a:t>
            </a:r>
          </a:p>
          <a:p>
            <a:pPr>
              <a:lnSpc>
                <a:spcPct val="140000"/>
              </a:lnSpc>
            </a:pPr>
            <a:endParaRPr lang="en-US" sz="800" dirty="0"/>
          </a:p>
        </p:txBody>
      </p:sp>
      <p:sp>
        <p:nvSpPr>
          <p:cNvPr id="7" name="TextBox 6">
            <a:extLst>
              <a:ext uri="{FF2B5EF4-FFF2-40B4-BE49-F238E27FC236}">
                <a16:creationId xmlns:a16="http://schemas.microsoft.com/office/drawing/2014/main" id="{59173752-DCB6-7948-ACB3-C4AC0947E652}"/>
              </a:ext>
            </a:extLst>
          </p:cNvPr>
          <p:cNvSpPr txBox="1"/>
          <p:nvPr/>
        </p:nvSpPr>
        <p:spPr>
          <a:xfrm>
            <a:off x="717007" y="6318000"/>
            <a:ext cx="5378994" cy="369332"/>
          </a:xfrm>
          <a:prstGeom prst="rect">
            <a:avLst/>
          </a:prstGeom>
          <a:noFill/>
        </p:spPr>
        <p:txBody>
          <a:bodyPr wrap="square" rtlCol="0">
            <a:spAutoFit/>
          </a:bodyPr>
          <a:lstStyle/>
          <a:p>
            <a:r>
              <a:rPr lang="en-US" dirty="0" err="1"/>
              <a:t>Thebedouin.org</a:t>
            </a:r>
            <a:endParaRPr lang="en-US" dirty="0"/>
          </a:p>
        </p:txBody>
      </p:sp>
    </p:spTree>
    <p:extLst>
      <p:ext uri="{BB962C8B-B14F-4D97-AF65-F5344CB8AC3E}">
        <p14:creationId xmlns:p14="http://schemas.microsoft.com/office/powerpoint/2010/main" val="1251862661"/>
      </p:ext>
    </p:extLst>
  </p:cSld>
  <p:clrMapOvr>
    <a:masterClrMapping/>
  </p:clrMapOvr>
</p:sld>
</file>

<file path=ppt/theme/theme1.xml><?xml version="1.0" encoding="utf-8"?>
<a:theme xmlns:a="http://schemas.openxmlformats.org/drawingml/2006/main" name="FrostyVTI">
  <a:themeElements>
    <a:clrScheme name="AnalogousFromLightSeedRightStep">
      <a:dk1>
        <a:srgbClr val="000000"/>
      </a:dk1>
      <a:lt1>
        <a:srgbClr val="FFFFFF"/>
      </a:lt1>
      <a:dk2>
        <a:srgbClr val="412F24"/>
      </a:dk2>
      <a:lt2>
        <a:srgbClr val="E8E4E2"/>
      </a:lt2>
      <a:accent1>
        <a:srgbClr val="63ABC9"/>
      </a:accent1>
      <a:accent2>
        <a:srgbClr val="6D88CC"/>
      </a:accent2>
      <a:accent3>
        <a:srgbClr val="9187D5"/>
      </a:accent3>
      <a:accent4>
        <a:srgbClr val="A16DCC"/>
      </a:accent4>
      <a:accent5>
        <a:srgbClr val="D287D5"/>
      </a:accent5>
      <a:accent6>
        <a:srgbClr val="CC6DA8"/>
      </a:accent6>
      <a:hlink>
        <a:srgbClr val="A97660"/>
      </a:hlink>
      <a:folHlink>
        <a:srgbClr val="7F7F7F"/>
      </a:folHlink>
    </a:clrScheme>
    <a:fontScheme name="Frosted Leaf">
      <a:majorFont>
        <a:latin typeface="Goudy Old Style"/>
        <a:ea typeface=""/>
        <a:cs typeface=""/>
      </a:majorFont>
      <a:minorFont>
        <a:latin typeface="Avenir Next LT Pro"/>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ostyVTI" id="{DD283BC3-E0B6-4E4B-91CF-F0F54D51BB21}" vid="{3EE220F7-F497-4893-BE1F-7BB1D607421B}"/>
    </a:ext>
  </a:extLst>
</a:theme>
</file>

<file path=docProps/app.xml><?xml version="1.0" encoding="utf-8"?>
<Properties xmlns="http://schemas.openxmlformats.org/officeDocument/2006/extended-properties" xmlns:vt="http://schemas.openxmlformats.org/officeDocument/2006/docPropsVTypes">
  <TotalTime>1387</TotalTime>
  <Words>414</Words>
  <Application>Microsoft Office PowerPoint</Application>
  <PresentationFormat>Widescreen</PresentationFormat>
  <Paragraphs>61</Paragraphs>
  <Slides>11</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Avenir Next LT Pro</vt:lpstr>
      <vt:lpstr>Goudy Old Style</vt:lpstr>
      <vt:lpstr>Wingdings</vt:lpstr>
      <vt:lpstr>FrostyVTI</vt:lpstr>
      <vt:lpstr>On Writing Cultures</vt:lpstr>
      <vt:lpstr>Big Idea: On writing cultures</vt:lpstr>
      <vt:lpstr>Learning Objectives</vt:lpstr>
      <vt:lpstr>The Social Context</vt:lpstr>
      <vt:lpstr>The Essays</vt:lpstr>
      <vt:lpstr>Twenty-Seventh Day</vt:lpstr>
      <vt:lpstr>The Balinese Cockfight</vt:lpstr>
      <vt:lpstr>Grief and the Headhunters’ Rage</vt:lpstr>
      <vt:lpstr>Writing Against Culture</vt:lpstr>
      <vt:lpstr>Stories from the Indian Ocean Islands</vt:lpstr>
      <vt:lpstr>Key Takeaways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 Writing Cultures</dc:title>
  <dc:creator>Ruth Gomberg-Munoz</dc:creator>
  <cp:lastModifiedBy>Hansen, Carli</cp:lastModifiedBy>
  <cp:revision>11</cp:revision>
  <dcterms:created xsi:type="dcterms:W3CDTF">2021-10-14T22:32:13Z</dcterms:created>
  <dcterms:modified xsi:type="dcterms:W3CDTF">2022-04-19T18:16:27Z</dcterms:modified>
</cp:coreProperties>
</file>