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8" r:id="rId3"/>
    <p:sldId id="272" r:id="rId4"/>
    <p:sldId id="259" r:id="rId5"/>
    <p:sldId id="260" r:id="rId6"/>
    <p:sldId id="261" r:id="rId7"/>
    <p:sldId id="267" r:id="rId8"/>
    <p:sldId id="268" r:id="rId9"/>
    <p:sldId id="269" r:id="rId10"/>
    <p:sldId id="270" r:id="rId11"/>
    <p:sldId id="271"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59"/>
  </p:normalViewPr>
  <p:slideViewPr>
    <p:cSldViewPr snapToGrid="0" snapToObjects="1">
      <p:cViewPr varScale="1">
        <p:scale>
          <a:sx n="106" d="100"/>
          <a:sy n="106" d="100"/>
        </p:scale>
        <p:origin x="74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E912603-3DAA-4F5A-93EC-27E97B61F1FA}"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ED03E220-60CB-4F4A-B91F-A6D75FCE0A34}">
      <dgm:prSet/>
      <dgm:spPr/>
      <dgm:t>
        <a:bodyPr/>
        <a:lstStyle/>
        <a:p>
          <a:r>
            <a:rPr lang="en-US"/>
            <a:t>Sex (n)</a:t>
          </a:r>
        </a:p>
      </dgm:t>
    </dgm:pt>
    <dgm:pt modelId="{5BBF772C-195A-4246-9736-354B93867618}" type="parTrans" cxnId="{1E2D8B48-245F-4348-8948-1C945A2A6795}">
      <dgm:prSet/>
      <dgm:spPr/>
      <dgm:t>
        <a:bodyPr/>
        <a:lstStyle/>
        <a:p>
          <a:endParaRPr lang="en-US"/>
        </a:p>
      </dgm:t>
    </dgm:pt>
    <dgm:pt modelId="{21BD1F74-7793-4C7A-85D8-99DE5F86C379}" type="sibTrans" cxnId="{1E2D8B48-245F-4348-8948-1C945A2A6795}">
      <dgm:prSet/>
      <dgm:spPr/>
      <dgm:t>
        <a:bodyPr/>
        <a:lstStyle/>
        <a:p>
          <a:endParaRPr lang="en-US"/>
        </a:p>
      </dgm:t>
    </dgm:pt>
    <dgm:pt modelId="{71E2515B-8022-4C79-8BC6-BBFFB01134B6}">
      <dgm:prSet/>
      <dgm:spPr/>
      <dgm:t>
        <a:bodyPr/>
        <a:lstStyle/>
        <a:p>
          <a:r>
            <a:rPr lang="en-US"/>
            <a:t>Sex (v)</a:t>
          </a:r>
        </a:p>
      </dgm:t>
    </dgm:pt>
    <dgm:pt modelId="{1AE16337-F929-4766-9AA3-90858750774E}" type="parTrans" cxnId="{75CE92B2-91EC-4F97-B666-AD32B8801EBC}">
      <dgm:prSet/>
      <dgm:spPr/>
      <dgm:t>
        <a:bodyPr/>
        <a:lstStyle/>
        <a:p>
          <a:endParaRPr lang="en-US"/>
        </a:p>
      </dgm:t>
    </dgm:pt>
    <dgm:pt modelId="{5FE18EBD-10DE-43AD-AC73-74E52DA31322}" type="sibTrans" cxnId="{75CE92B2-91EC-4F97-B666-AD32B8801EBC}">
      <dgm:prSet/>
      <dgm:spPr/>
      <dgm:t>
        <a:bodyPr/>
        <a:lstStyle/>
        <a:p>
          <a:endParaRPr lang="en-US"/>
        </a:p>
      </dgm:t>
    </dgm:pt>
    <dgm:pt modelId="{57B9BC85-8D26-4F42-8ED6-2B9F56026D9A}">
      <dgm:prSet/>
      <dgm:spPr/>
      <dgm:t>
        <a:bodyPr/>
        <a:lstStyle/>
        <a:p>
          <a:r>
            <a:rPr lang="en-US"/>
            <a:t>Gender</a:t>
          </a:r>
        </a:p>
      </dgm:t>
    </dgm:pt>
    <dgm:pt modelId="{6CF858EF-7821-4BC8-80C8-E4E1286DE287}" type="parTrans" cxnId="{5D684E4B-3AD5-4075-9BAE-8E8C407514E9}">
      <dgm:prSet/>
      <dgm:spPr/>
      <dgm:t>
        <a:bodyPr/>
        <a:lstStyle/>
        <a:p>
          <a:endParaRPr lang="en-US"/>
        </a:p>
      </dgm:t>
    </dgm:pt>
    <dgm:pt modelId="{35385EDD-471E-4E10-B433-E00AD5B11BCE}" type="sibTrans" cxnId="{5D684E4B-3AD5-4075-9BAE-8E8C407514E9}">
      <dgm:prSet/>
      <dgm:spPr/>
      <dgm:t>
        <a:bodyPr/>
        <a:lstStyle/>
        <a:p>
          <a:endParaRPr lang="en-US"/>
        </a:p>
      </dgm:t>
    </dgm:pt>
    <dgm:pt modelId="{64010524-98BA-4191-B29B-4178F1936297}">
      <dgm:prSet/>
      <dgm:spPr/>
      <dgm:t>
        <a:bodyPr/>
        <a:lstStyle/>
        <a:p>
          <a:r>
            <a:rPr lang="en-US" dirty="0"/>
            <a:t>LGBTQIA+</a:t>
          </a:r>
        </a:p>
      </dgm:t>
    </dgm:pt>
    <dgm:pt modelId="{0C1D3005-3E70-4648-B492-3DE18AD358DB}" type="parTrans" cxnId="{9C9945BB-810C-4169-909C-3BE49A92C19E}">
      <dgm:prSet/>
      <dgm:spPr/>
      <dgm:t>
        <a:bodyPr/>
        <a:lstStyle/>
        <a:p>
          <a:endParaRPr lang="en-US"/>
        </a:p>
      </dgm:t>
    </dgm:pt>
    <dgm:pt modelId="{E29D6C7A-B2D9-4AA3-B325-351DE89F7C23}" type="sibTrans" cxnId="{9C9945BB-810C-4169-909C-3BE49A92C19E}">
      <dgm:prSet/>
      <dgm:spPr/>
      <dgm:t>
        <a:bodyPr/>
        <a:lstStyle/>
        <a:p>
          <a:endParaRPr lang="en-US"/>
        </a:p>
      </dgm:t>
    </dgm:pt>
    <dgm:pt modelId="{5202D028-CBF2-0D41-882E-4F6B1EF59ABB}">
      <dgm:prSet/>
      <dgm:spPr/>
      <dgm:t>
        <a:bodyPr/>
        <a:lstStyle/>
        <a:p>
          <a:r>
            <a:rPr lang="en-US" dirty="0"/>
            <a:t>gender diversity/fluidity</a:t>
          </a:r>
        </a:p>
      </dgm:t>
    </dgm:pt>
    <dgm:pt modelId="{F652D620-BF31-3248-9BE4-A37EB28A4C1D}" type="parTrans" cxnId="{3341DE9C-7381-A847-8376-32575B8F45CB}">
      <dgm:prSet/>
      <dgm:spPr/>
    </dgm:pt>
    <dgm:pt modelId="{9F45E859-E58C-5047-81DB-E5D24E91F63A}" type="sibTrans" cxnId="{3341DE9C-7381-A847-8376-32575B8F45CB}">
      <dgm:prSet/>
      <dgm:spPr/>
    </dgm:pt>
    <dgm:pt modelId="{B9C5D1C2-52CC-0F45-86BD-EE982BD14354}">
      <dgm:prSet/>
      <dgm:spPr/>
      <dgm:t>
        <a:bodyPr/>
        <a:lstStyle/>
        <a:p>
          <a:r>
            <a:rPr lang="en-US" dirty="0"/>
            <a:t>hetero/homo normativity</a:t>
          </a:r>
        </a:p>
      </dgm:t>
    </dgm:pt>
    <dgm:pt modelId="{93F32987-DC3F-F44B-AE01-7630BC9C8E8F}" type="parTrans" cxnId="{321432FF-321D-074A-9E13-53E6D05978AC}">
      <dgm:prSet/>
      <dgm:spPr/>
    </dgm:pt>
    <dgm:pt modelId="{9AF2E930-D202-1F46-8052-C18DD7492DF2}" type="sibTrans" cxnId="{321432FF-321D-074A-9E13-53E6D05978AC}">
      <dgm:prSet/>
      <dgm:spPr/>
    </dgm:pt>
    <dgm:pt modelId="{47115610-B86C-1145-A906-39C705303923}" type="pres">
      <dgm:prSet presAssocID="{EE912603-3DAA-4F5A-93EC-27E97B61F1FA}" presName="linear" presStyleCnt="0">
        <dgm:presLayoutVars>
          <dgm:dir/>
          <dgm:animLvl val="lvl"/>
          <dgm:resizeHandles val="exact"/>
        </dgm:presLayoutVars>
      </dgm:prSet>
      <dgm:spPr/>
    </dgm:pt>
    <dgm:pt modelId="{28052D23-3166-2B47-886D-E2467C6A921C}" type="pres">
      <dgm:prSet presAssocID="{ED03E220-60CB-4F4A-B91F-A6D75FCE0A34}" presName="parentLin" presStyleCnt="0"/>
      <dgm:spPr/>
    </dgm:pt>
    <dgm:pt modelId="{D0681C04-53BA-9B41-808A-DAA26B6FD280}" type="pres">
      <dgm:prSet presAssocID="{ED03E220-60CB-4F4A-B91F-A6D75FCE0A34}" presName="parentLeftMargin" presStyleLbl="node1" presStyleIdx="0" presStyleCnt="6"/>
      <dgm:spPr/>
    </dgm:pt>
    <dgm:pt modelId="{F6AA8C09-457E-0F46-A3BC-804FED70117C}" type="pres">
      <dgm:prSet presAssocID="{ED03E220-60CB-4F4A-B91F-A6D75FCE0A34}" presName="parentText" presStyleLbl="node1" presStyleIdx="0" presStyleCnt="6">
        <dgm:presLayoutVars>
          <dgm:chMax val="0"/>
          <dgm:bulletEnabled val="1"/>
        </dgm:presLayoutVars>
      </dgm:prSet>
      <dgm:spPr/>
    </dgm:pt>
    <dgm:pt modelId="{42DE9AB4-CD66-864F-A78B-4A8F669FB461}" type="pres">
      <dgm:prSet presAssocID="{ED03E220-60CB-4F4A-B91F-A6D75FCE0A34}" presName="negativeSpace" presStyleCnt="0"/>
      <dgm:spPr/>
    </dgm:pt>
    <dgm:pt modelId="{E485B200-3163-BE47-A2E6-FB052404F9D4}" type="pres">
      <dgm:prSet presAssocID="{ED03E220-60CB-4F4A-B91F-A6D75FCE0A34}" presName="childText" presStyleLbl="conFgAcc1" presStyleIdx="0" presStyleCnt="6">
        <dgm:presLayoutVars>
          <dgm:bulletEnabled val="1"/>
        </dgm:presLayoutVars>
      </dgm:prSet>
      <dgm:spPr/>
    </dgm:pt>
    <dgm:pt modelId="{272BF315-D582-F54A-936D-024A2FB3F4BF}" type="pres">
      <dgm:prSet presAssocID="{21BD1F74-7793-4C7A-85D8-99DE5F86C379}" presName="spaceBetweenRectangles" presStyleCnt="0"/>
      <dgm:spPr/>
    </dgm:pt>
    <dgm:pt modelId="{BFC272F5-782B-504D-B279-4E5CB7C6EEBA}" type="pres">
      <dgm:prSet presAssocID="{71E2515B-8022-4C79-8BC6-BBFFB01134B6}" presName="parentLin" presStyleCnt="0"/>
      <dgm:spPr/>
    </dgm:pt>
    <dgm:pt modelId="{00C354D2-4CA4-6948-947E-1D6591C67A9B}" type="pres">
      <dgm:prSet presAssocID="{71E2515B-8022-4C79-8BC6-BBFFB01134B6}" presName="parentLeftMargin" presStyleLbl="node1" presStyleIdx="0" presStyleCnt="6"/>
      <dgm:spPr/>
    </dgm:pt>
    <dgm:pt modelId="{0361DEF8-999A-F44A-AC9C-86CC8521C266}" type="pres">
      <dgm:prSet presAssocID="{71E2515B-8022-4C79-8BC6-BBFFB01134B6}" presName="parentText" presStyleLbl="node1" presStyleIdx="1" presStyleCnt="6">
        <dgm:presLayoutVars>
          <dgm:chMax val="0"/>
          <dgm:bulletEnabled val="1"/>
        </dgm:presLayoutVars>
      </dgm:prSet>
      <dgm:spPr/>
    </dgm:pt>
    <dgm:pt modelId="{47945CC0-691D-0148-8440-C3881C459443}" type="pres">
      <dgm:prSet presAssocID="{71E2515B-8022-4C79-8BC6-BBFFB01134B6}" presName="negativeSpace" presStyleCnt="0"/>
      <dgm:spPr/>
    </dgm:pt>
    <dgm:pt modelId="{6594853E-3638-DC4D-ADCF-3464C2DACF34}" type="pres">
      <dgm:prSet presAssocID="{71E2515B-8022-4C79-8BC6-BBFFB01134B6}" presName="childText" presStyleLbl="conFgAcc1" presStyleIdx="1" presStyleCnt="6">
        <dgm:presLayoutVars>
          <dgm:bulletEnabled val="1"/>
        </dgm:presLayoutVars>
      </dgm:prSet>
      <dgm:spPr/>
    </dgm:pt>
    <dgm:pt modelId="{A3A98534-D966-9E4D-B80A-C02B1F8F049A}" type="pres">
      <dgm:prSet presAssocID="{5FE18EBD-10DE-43AD-AC73-74E52DA31322}" presName="spaceBetweenRectangles" presStyleCnt="0"/>
      <dgm:spPr/>
    </dgm:pt>
    <dgm:pt modelId="{84925C36-1ED5-5345-BD03-5C24BBCFED20}" type="pres">
      <dgm:prSet presAssocID="{57B9BC85-8D26-4F42-8ED6-2B9F56026D9A}" presName="parentLin" presStyleCnt="0"/>
      <dgm:spPr/>
    </dgm:pt>
    <dgm:pt modelId="{7CC47F46-756A-3B45-BA70-53EF6E53165B}" type="pres">
      <dgm:prSet presAssocID="{57B9BC85-8D26-4F42-8ED6-2B9F56026D9A}" presName="parentLeftMargin" presStyleLbl="node1" presStyleIdx="1" presStyleCnt="6"/>
      <dgm:spPr/>
    </dgm:pt>
    <dgm:pt modelId="{A9538590-A7B8-7C47-8881-1D7426D706B7}" type="pres">
      <dgm:prSet presAssocID="{57B9BC85-8D26-4F42-8ED6-2B9F56026D9A}" presName="parentText" presStyleLbl="node1" presStyleIdx="2" presStyleCnt="6">
        <dgm:presLayoutVars>
          <dgm:chMax val="0"/>
          <dgm:bulletEnabled val="1"/>
        </dgm:presLayoutVars>
      </dgm:prSet>
      <dgm:spPr/>
    </dgm:pt>
    <dgm:pt modelId="{3AC0D911-3D9E-F141-B4A0-204E2A5BE2C3}" type="pres">
      <dgm:prSet presAssocID="{57B9BC85-8D26-4F42-8ED6-2B9F56026D9A}" presName="negativeSpace" presStyleCnt="0"/>
      <dgm:spPr/>
    </dgm:pt>
    <dgm:pt modelId="{4302D174-95A0-024B-BB0E-1DD10ED97444}" type="pres">
      <dgm:prSet presAssocID="{57B9BC85-8D26-4F42-8ED6-2B9F56026D9A}" presName="childText" presStyleLbl="conFgAcc1" presStyleIdx="2" presStyleCnt="6">
        <dgm:presLayoutVars>
          <dgm:bulletEnabled val="1"/>
        </dgm:presLayoutVars>
      </dgm:prSet>
      <dgm:spPr/>
    </dgm:pt>
    <dgm:pt modelId="{F434AB93-6ABE-E647-B07C-D0794D88960B}" type="pres">
      <dgm:prSet presAssocID="{35385EDD-471E-4E10-B433-E00AD5B11BCE}" presName="spaceBetweenRectangles" presStyleCnt="0"/>
      <dgm:spPr/>
    </dgm:pt>
    <dgm:pt modelId="{F86048EA-A2BA-A746-AC93-D0219817A3EF}" type="pres">
      <dgm:prSet presAssocID="{64010524-98BA-4191-B29B-4178F1936297}" presName="parentLin" presStyleCnt="0"/>
      <dgm:spPr/>
    </dgm:pt>
    <dgm:pt modelId="{8E996F63-2D46-7740-9C5F-92B8120D934F}" type="pres">
      <dgm:prSet presAssocID="{64010524-98BA-4191-B29B-4178F1936297}" presName="parentLeftMargin" presStyleLbl="node1" presStyleIdx="2" presStyleCnt="6"/>
      <dgm:spPr/>
    </dgm:pt>
    <dgm:pt modelId="{533BBA33-099D-4744-8BD5-D200E3A10AE4}" type="pres">
      <dgm:prSet presAssocID="{64010524-98BA-4191-B29B-4178F1936297}" presName="parentText" presStyleLbl="node1" presStyleIdx="3" presStyleCnt="6">
        <dgm:presLayoutVars>
          <dgm:chMax val="0"/>
          <dgm:bulletEnabled val="1"/>
        </dgm:presLayoutVars>
      </dgm:prSet>
      <dgm:spPr/>
    </dgm:pt>
    <dgm:pt modelId="{09C6949B-D145-8B47-8531-97C6D39D9D04}" type="pres">
      <dgm:prSet presAssocID="{64010524-98BA-4191-B29B-4178F1936297}" presName="negativeSpace" presStyleCnt="0"/>
      <dgm:spPr/>
    </dgm:pt>
    <dgm:pt modelId="{52D9F255-BDF7-DF43-B556-CD331DE25C78}" type="pres">
      <dgm:prSet presAssocID="{64010524-98BA-4191-B29B-4178F1936297}" presName="childText" presStyleLbl="conFgAcc1" presStyleIdx="3" presStyleCnt="6">
        <dgm:presLayoutVars>
          <dgm:bulletEnabled val="1"/>
        </dgm:presLayoutVars>
      </dgm:prSet>
      <dgm:spPr/>
    </dgm:pt>
    <dgm:pt modelId="{AD8D005B-813F-BD4C-9E4B-099979C928BA}" type="pres">
      <dgm:prSet presAssocID="{E29D6C7A-B2D9-4AA3-B325-351DE89F7C23}" presName="spaceBetweenRectangles" presStyleCnt="0"/>
      <dgm:spPr/>
    </dgm:pt>
    <dgm:pt modelId="{557411C6-C18F-3B4E-B09D-25F8C26A0C36}" type="pres">
      <dgm:prSet presAssocID="{5202D028-CBF2-0D41-882E-4F6B1EF59ABB}" presName="parentLin" presStyleCnt="0"/>
      <dgm:spPr/>
    </dgm:pt>
    <dgm:pt modelId="{547DF1AD-4108-614F-825A-8B26AD278832}" type="pres">
      <dgm:prSet presAssocID="{5202D028-CBF2-0D41-882E-4F6B1EF59ABB}" presName="parentLeftMargin" presStyleLbl="node1" presStyleIdx="3" presStyleCnt="6"/>
      <dgm:spPr/>
    </dgm:pt>
    <dgm:pt modelId="{B761F7FC-0316-5847-9FF0-842735352943}" type="pres">
      <dgm:prSet presAssocID="{5202D028-CBF2-0D41-882E-4F6B1EF59ABB}" presName="parentText" presStyleLbl="node1" presStyleIdx="4" presStyleCnt="6">
        <dgm:presLayoutVars>
          <dgm:chMax val="0"/>
          <dgm:bulletEnabled val="1"/>
        </dgm:presLayoutVars>
      </dgm:prSet>
      <dgm:spPr/>
    </dgm:pt>
    <dgm:pt modelId="{F8E09F96-31C8-884C-9846-2A581548A3A8}" type="pres">
      <dgm:prSet presAssocID="{5202D028-CBF2-0D41-882E-4F6B1EF59ABB}" presName="negativeSpace" presStyleCnt="0"/>
      <dgm:spPr/>
    </dgm:pt>
    <dgm:pt modelId="{EB8F3782-BE23-C946-BC21-AD57320454E6}" type="pres">
      <dgm:prSet presAssocID="{5202D028-CBF2-0D41-882E-4F6B1EF59ABB}" presName="childText" presStyleLbl="conFgAcc1" presStyleIdx="4" presStyleCnt="6">
        <dgm:presLayoutVars>
          <dgm:bulletEnabled val="1"/>
        </dgm:presLayoutVars>
      </dgm:prSet>
      <dgm:spPr/>
    </dgm:pt>
    <dgm:pt modelId="{0D380584-44BC-814C-A03A-795308F7A48D}" type="pres">
      <dgm:prSet presAssocID="{9F45E859-E58C-5047-81DB-E5D24E91F63A}" presName="spaceBetweenRectangles" presStyleCnt="0"/>
      <dgm:spPr/>
    </dgm:pt>
    <dgm:pt modelId="{C70BFA6A-BF6B-F94D-8F72-9D94B8730F82}" type="pres">
      <dgm:prSet presAssocID="{B9C5D1C2-52CC-0F45-86BD-EE982BD14354}" presName="parentLin" presStyleCnt="0"/>
      <dgm:spPr/>
    </dgm:pt>
    <dgm:pt modelId="{96B28931-FC59-784B-8A74-E26534A1260E}" type="pres">
      <dgm:prSet presAssocID="{B9C5D1C2-52CC-0F45-86BD-EE982BD14354}" presName="parentLeftMargin" presStyleLbl="node1" presStyleIdx="4" presStyleCnt="6"/>
      <dgm:spPr/>
    </dgm:pt>
    <dgm:pt modelId="{5F1B004F-D6D3-6840-9C13-B7C7D4DB4110}" type="pres">
      <dgm:prSet presAssocID="{B9C5D1C2-52CC-0F45-86BD-EE982BD14354}" presName="parentText" presStyleLbl="node1" presStyleIdx="5" presStyleCnt="6">
        <dgm:presLayoutVars>
          <dgm:chMax val="0"/>
          <dgm:bulletEnabled val="1"/>
        </dgm:presLayoutVars>
      </dgm:prSet>
      <dgm:spPr/>
    </dgm:pt>
    <dgm:pt modelId="{56E5FE58-9F28-0345-A74D-1CE5E051C598}" type="pres">
      <dgm:prSet presAssocID="{B9C5D1C2-52CC-0F45-86BD-EE982BD14354}" presName="negativeSpace" presStyleCnt="0"/>
      <dgm:spPr/>
    </dgm:pt>
    <dgm:pt modelId="{5E8F0D26-00F6-4840-B447-7A425E710FE7}" type="pres">
      <dgm:prSet presAssocID="{B9C5D1C2-52CC-0F45-86BD-EE982BD14354}" presName="childText" presStyleLbl="conFgAcc1" presStyleIdx="5" presStyleCnt="6">
        <dgm:presLayoutVars>
          <dgm:bulletEnabled val="1"/>
        </dgm:presLayoutVars>
      </dgm:prSet>
      <dgm:spPr/>
    </dgm:pt>
  </dgm:ptLst>
  <dgm:cxnLst>
    <dgm:cxn modelId="{A8E63A0E-BCD8-8546-8213-D51E875C7E86}" type="presOf" srcId="{64010524-98BA-4191-B29B-4178F1936297}" destId="{533BBA33-099D-4744-8BD5-D200E3A10AE4}" srcOrd="1" destOrd="0" presId="urn:microsoft.com/office/officeart/2005/8/layout/list1"/>
    <dgm:cxn modelId="{8DB93120-D3C8-9D4B-AA0A-80FF2216F783}" type="presOf" srcId="{EE912603-3DAA-4F5A-93EC-27E97B61F1FA}" destId="{47115610-B86C-1145-A906-39C705303923}" srcOrd="0" destOrd="0" presId="urn:microsoft.com/office/officeart/2005/8/layout/list1"/>
    <dgm:cxn modelId="{D3215225-19D4-FA49-A9B5-36C4B8126C42}" type="presOf" srcId="{64010524-98BA-4191-B29B-4178F1936297}" destId="{8E996F63-2D46-7740-9C5F-92B8120D934F}" srcOrd="0" destOrd="0" presId="urn:microsoft.com/office/officeart/2005/8/layout/list1"/>
    <dgm:cxn modelId="{41573A3E-DB1B-F148-B89A-C889C06EAAC6}" type="presOf" srcId="{B9C5D1C2-52CC-0F45-86BD-EE982BD14354}" destId="{96B28931-FC59-784B-8A74-E26534A1260E}" srcOrd="0" destOrd="0" presId="urn:microsoft.com/office/officeart/2005/8/layout/list1"/>
    <dgm:cxn modelId="{3F1A3B5D-9ED1-3D48-924C-053AE16AA793}" type="presOf" srcId="{5202D028-CBF2-0D41-882E-4F6B1EF59ABB}" destId="{B761F7FC-0316-5847-9FF0-842735352943}" srcOrd="1" destOrd="0" presId="urn:microsoft.com/office/officeart/2005/8/layout/list1"/>
    <dgm:cxn modelId="{2591E461-2822-3245-AC19-71FFE814964A}" type="presOf" srcId="{B9C5D1C2-52CC-0F45-86BD-EE982BD14354}" destId="{5F1B004F-D6D3-6840-9C13-B7C7D4DB4110}" srcOrd="1" destOrd="0" presId="urn:microsoft.com/office/officeart/2005/8/layout/list1"/>
    <dgm:cxn modelId="{7D51CB63-134E-5A42-8B8A-0888E2AF6A3E}" type="presOf" srcId="{71E2515B-8022-4C79-8BC6-BBFFB01134B6}" destId="{0361DEF8-999A-F44A-AC9C-86CC8521C266}" srcOrd="1" destOrd="0" presId="urn:microsoft.com/office/officeart/2005/8/layout/list1"/>
    <dgm:cxn modelId="{1E2D8B48-245F-4348-8948-1C945A2A6795}" srcId="{EE912603-3DAA-4F5A-93EC-27E97B61F1FA}" destId="{ED03E220-60CB-4F4A-B91F-A6D75FCE0A34}" srcOrd="0" destOrd="0" parTransId="{5BBF772C-195A-4246-9736-354B93867618}" sibTransId="{21BD1F74-7793-4C7A-85D8-99DE5F86C379}"/>
    <dgm:cxn modelId="{5D684E4B-3AD5-4075-9BAE-8E8C407514E9}" srcId="{EE912603-3DAA-4F5A-93EC-27E97B61F1FA}" destId="{57B9BC85-8D26-4F42-8ED6-2B9F56026D9A}" srcOrd="2" destOrd="0" parTransId="{6CF858EF-7821-4BC8-80C8-E4E1286DE287}" sibTransId="{35385EDD-471E-4E10-B433-E00AD5B11BCE}"/>
    <dgm:cxn modelId="{36BC6F6F-A6D4-1942-B3FA-6391390C68F1}" type="presOf" srcId="{ED03E220-60CB-4F4A-B91F-A6D75FCE0A34}" destId="{D0681C04-53BA-9B41-808A-DAA26B6FD280}" srcOrd="0" destOrd="0" presId="urn:microsoft.com/office/officeart/2005/8/layout/list1"/>
    <dgm:cxn modelId="{2C2E2073-793F-4F47-9EA9-7E83F526E9CD}" type="presOf" srcId="{57B9BC85-8D26-4F42-8ED6-2B9F56026D9A}" destId="{7CC47F46-756A-3B45-BA70-53EF6E53165B}" srcOrd="0" destOrd="0" presId="urn:microsoft.com/office/officeart/2005/8/layout/list1"/>
    <dgm:cxn modelId="{5C463C77-1E32-6442-A415-A36F846DA3BA}" type="presOf" srcId="{ED03E220-60CB-4F4A-B91F-A6D75FCE0A34}" destId="{F6AA8C09-457E-0F46-A3BC-804FED70117C}" srcOrd="1" destOrd="0" presId="urn:microsoft.com/office/officeart/2005/8/layout/list1"/>
    <dgm:cxn modelId="{900FA49C-74F9-9148-A9BB-1DCB0A8DEB8D}" type="presOf" srcId="{71E2515B-8022-4C79-8BC6-BBFFB01134B6}" destId="{00C354D2-4CA4-6948-947E-1D6591C67A9B}" srcOrd="0" destOrd="0" presId="urn:microsoft.com/office/officeart/2005/8/layout/list1"/>
    <dgm:cxn modelId="{3341DE9C-7381-A847-8376-32575B8F45CB}" srcId="{EE912603-3DAA-4F5A-93EC-27E97B61F1FA}" destId="{5202D028-CBF2-0D41-882E-4F6B1EF59ABB}" srcOrd="4" destOrd="0" parTransId="{F652D620-BF31-3248-9BE4-A37EB28A4C1D}" sibTransId="{9F45E859-E58C-5047-81DB-E5D24E91F63A}"/>
    <dgm:cxn modelId="{28DA3EA6-74F7-0B4F-A57E-E21791A854DF}" type="presOf" srcId="{57B9BC85-8D26-4F42-8ED6-2B9F56026D9A}" destId="{A9538590-A7B8-7C47-8881-1D7426D706B7}" srcOrd="1" destOrd="0" presId="urn:microsoft.com/office/officeart/2005/8/layout/list1"/>
    <dgm:cxn modelId="{75CE92B2-91EC-4F97-B666-AD32B8801EBC}" srcId="{EE912603-3DAA-4F5A-93EC-27E97B61F1FA}" destId="{71E2515B-8022-4C79-8BC6-BBFFB01134B6}" srcOrd="1" destOrd="0" parTransId="{1AE16337-F929-4766-9AA3-90858750774E}" sibTransId="{5FE18EBD-10DE-43AD-AC73-74E52DA31322}"/>
    <dgm:cxn modelId="{3AE81FB3-752A-0948-9876-075CFD8C945B}" type="presOf" srcId="{5202D028-CBF2-0D41-882E-4F6B1EF59ABB}" destId="{547DF1AD-4108-614F-825A-8B26AD278832}" srcOrd="0" destOrd="0" presId="urn:microsoft.com/office/officeart/2005/8/layout/list1"/>
    <dgm:cxn modelId="{9C9945BB-810C-4169-909C-3BE49A92C19E}" srcId="{EE912603-3DAA-4F5A-93EC-27E97B61F1FA}" destId="{64010524-98BA-4191-B29B-4178F1936297}" srcOrd="3" destOrd="0" parTransId="{0C1D3005-3E70-4648-B492-3DE18AD358DB}" sibTransId="{E29D6C7A-B2D9-4AA3-B325-351DE89F7C23}"/>
    <dgm:cxn modelId="{321432FF-321D-074A-9E13-53E6D05978AC}" srcId="{EE912603-3DAA-4F5A-93EC-27E97B61F1FA}" destId="{B9C5D1C2-52CC-0F45-86BD-EE982BD14354}" srcOrd="5" destOrd="0" parTransId="{93F32987-DC3F-F44B-AE01-7630BC9C8E8F}" sibTransId="{9AF2E930-D202-1F46-8052-C18DD7492DF2}"/>
    <dgm:cxn modelId="{6A268E5B-A523-584D-8CAF-6BB0F8F6CB99}" type="presParOf" srcId="{47115610-B86C-1145-A906-39C705303923}" destId="{28052D23-3166-2B47-886D-E2467C6A921C}" srcOrd="0" destOrd="0" presId="urn:microsoft.com/office/officeart/2005/8/layout/list1"/>
    <dgm:cxn modelId="{B97D2A39-AF8A-7849-B7FC-F500EEFA28D4}" type="presParOf" srcId="{28052D23-3166-2B47-886D-E2467C6A921C}" destId="{D0681C04-53BA-9B41-808A-DAA26B6FD280}" srcOrd="0" destOrd="0" presId="urn:microsoft.com/office/officeart/2005/8/layout/list1"/>
    <dgm:cxn modelId="{55536D92-3510-0945-BD3C-19E8A5875B35}" type="presParOf" srcId="{28052D23-3166-2B47-886D-E2467C6A921C}" destId="{F6AA8C09-457E-0F46-A3BC-804FED70117C}" srcOrd="1" destOrd="0" presId="urn:microsoft.com/office/officeart/2005/8/layout/list1"/>
    <dgm:cxn modelId="{35CD77C8-6BF3-C44D-AB22-CFC1ECB39C60}" type="presParOf" srcId="{47115610-B86C-1145-A906-39C705303923}" destId="{42DE9AB4-CD66-864F-A78B-4A8F669FB461}" srcOrd="1" destOrd="0" presId="urn:microsoft.com/office/officeart/2005/8/layout/list1"/>
    <dgm:cxn modelId="{C16D3132-051E-1245-9C1A-F0FE1CD73350}" type="presParOf" srcId="{47115610-B86C-1145-A906-39C705303923}" destId="{E485B200-3163-BE47-A2E6-FB052404F9D4}" srcOrd="2" destOrd="0" presId="urn:microsoft.com/office/officeart/2005/8/layout/list1"/>
    <dgm:cxn modelId="{BC5A747C-85CF-DA4F-942B-90CA621B6746}" type="presParOf" srcId="{47115610-B86C-1145-A906-39C705303923}" destId="{272BF315-D582-F54A-936D-024A2FB3F4BF}" srcOrd="3" destOrd="0" presId="urn:microsoft.com/office/officeart/2005/8/layout/list1"/>
    <dgm:cxn modelId="{8DF625E5-33E5-2543-BA36-E98AB55F10C5}" type="presParOf" srcId="{47115610-B86C-1145-A906-39C705303923}" destId="{BFC272F5-782B-504D-B279-4E5CB7C6EEBA}" srcOrd="4" destOrd="0" presId="urn:microsoft.com/office/officeart/2005/8/layout/list1"/>
    <dgm:cxn modelId="{BD603BE9-7EF2-444C-9E43-6A4B00093343}" type="presParOf" srcId="{BFC272F5-782B-504D-B279-4E5CB7C6EEBA}" destId="{00C354D2-4CA4-6948-947E-1D6591C67A9B}" srcOrd="0" destOrd="0" presId="urn:microsoft.com/office/officeart/2005/8/layout/list1"/>
    <dgm:cxn modelId="{B7963AAA-ACAF-4940-8C8D-3A502A843EF0}" type="presParOf" srcId="{BFC272F5-782B-504D-B279-4E5CB7C6EEBA}" destId="{0361DEF8-999A-F44A-AC9C-86CC8521C266}" srcOrd="1" destOrd="0" presId="urn:microsoft.com/office/officeart/2005/8/layout/list1"/>
    <dgm:cxn modelId="{471856FA-A4F0-6D4F-9B73-4E26605AE2F1}" type="presParOf" srcId="{47115610-B86C-1145-A906-39C705303923}" destId="{47945CC0-691D-0148-8440-C3881C459443}" srcOrd="5" destOrd="0" presId="urn:microsoft.com/office/officeart/2005/8/layout/list1"/>
    <dgm:cxn modelId="{88CD3099-B778-5243-8B48-9AA52A1790D8}" type="presParOf" srcId="{47115610-B86C-1145-A906-39C705303923}" destId="{6594853E-3638-DC4D-ADCF-3464C2DACF34}" srcOrd="6" destOrd="0" presId="urn:microsoft.com/office/officeart/2005/8/layout/list1"/>
    <dgm:cxn modelId="{8027CA27-0389-324E-98B2-60AF7F30A49C}" type="presParOf" srcId="{47115610-B86C-1145-A906-39C705303923}" destId="{A3A98534-D966-9E4D-B80A-C02B1F8F049A}" srcOrd="7" destOrd="0" presId="urn:microsoft.com/office/officeart/2005/8/layout/list1"/>
    <dgm:cxn modelId="{4C4A0E66-F1D0-1C41-BC49-6B8AEA7E5E12}" type="presParOf" srcId="{47115610-B86C-1145-A906-39C705303923}" destId="{84925C36-1ED5-5345-BD03-5C24BBCFED20}" srcOrd="8" destOrd="0" presId="urn:microsoft.com/office/officeart/2005/8/layout/list1"/>
    <dgm:cxn modelId="{66D0B2A1-B8EF-104A-BA39-629FA90545A5}" type="presParOf" srcId="{84925C36-1ED5-5345-BD03-5C24BBCFED20}" destId="{7CC47F46-756A-3B45-BA70-53EF6E53165B}" srcOrd="0" destOrd="0" presId="urn:microsoft.com/office/officeart/2005/8/layout/list1"/>
    <dgm:cxn modelId="{FF99B0D5-25CE-C949-AD19-3CC380D77820}" type="presParOf" srcId="{84925C36-1ED5-5345-BD03-5C24BBCFED20}" destId="{A9538590-A7B8-7C47-8881-1D7426D706B7}" srcOrd="1" destOrd="0" presId="urn:microsoft.com/office/officeart/2005/8/layout/list1"/>
    <dgm:cxn modelId="{F1E48394-4D76-AA46-86DA-2362D7663C80}" type="presParOf" srcId="{47115610-B86C-1145-A906-39C705303923}" destId="{3AC0D911-3D9E-F141-B4A0-204E2A5BE2C3}" srcOrd="9" destOrd="0" presId="urn:microsoft.com/office/officeart/2005/8/layout/list1"/>
    <dgm:cxn modelId="{F77D637C-8635-F648-91BF-66BAC000F2B9}" type="presParOf" srcId="{47115610-B86C-1145-A906-39C705303923}" destId="{4302D174-95A0-024B-BB0E-1DD10ED97444}" srcOrd="10" destOrd="0" presId="urn:microsoft.com/office/officeart/2005/8/layout/list1"/>
    <dgm:cxn modelId="{CACE8C17-ACF0-EE44-A1E4-62EB98AB0108}" type="presParOf" srcId="{47115610-B86C-1145-A906-39C705303923}" destId="{F434AB93-6ABE-E647-B07C-D0794D88960B}" srcOrd="11" destOrd="0" presId="urn:microsoft.com/office/officeart/2005/8/layout/list1"/>
    <dgm:cxn modelId="{D1C0EC2C-08C8-054E-B60C-2804BDCAF1BB}" type="presParOf" srcId="{47115610-B86C-1145-A906-39C705303923}" destId="{F86048EA-A2BA-A746-AC93-D0219817A3EF}" srcOrd="12" destOrd="0" presId="urn:microsoft.com/office/officeart/2005/8/layout/list1"/>
    <dgm:cxn modelId="{C27A6422-38DB-6648-BB2A-8D2548A66819}" type="presParOf" srcId="{F86048EA-A2BA-A746-AC93-D0219817A3EF}" destId="{8E996F63-2D46-7740-9C5F-92B8120D934F}" srcOrd="0" destOrd="0" presId="urn:microsoft.com/office/officeart/2005/8/layout/list1"/>
    <dgm:cxn modelId="{324D6941-E2D9-F049-8607-77092EC7422F}" type="presParOf" srcId="{F86048EA-A2BA-A746-AC93-D0219817A3EF}" destId="{533BBA33-099D-4744-8BD5-D200E3A10AE4}" srcOrd="1" destOrd="0" presId="urn:microsoft.com/office/officeart/2005/8/layout/list1"/>
    <dgm:cxn modelId="{CF26F6B9-741F-A74A-B003-88690627958E}" type="presParOf" srcId="{47115610-B86C-1145-A906-39C705303923}" destId="{09C6949B-D145-8B47-8531-97C6D39D9D04}" srcOrd="13" destOrd="0" presId="urn:microsoft.com/office/officeart/2005/8/layout/list1"/>
    <dgm:cxn modelId="{622A45BA-ED33-2642-8A6D-5FC2DD829DE9}" type="presParOf" srcId="{47115610-B86C-1145-A906-39C705303923}" destId="{52D9F255-BDF7-DF43-B556-CD331DE25C78}" srcOrd="14" destOrd="0" presId="urn:microsoft.com/office/officeart/2005/8/layout/list1"/>
    <dgm:cxn modelId="{E67F8164-D85E-3647-861C-DD7A8E1CAF5E}" type="presParOf" srcId="{47115610-B86C-1145-A906-39C705303923}" destId="{AD8D005B-813F-BD4C-9E4B-099979C928BA}" srcOrd="15" destOrd="0" presId="urn:microsoft.com/office/officeart/2005/8/layout/list1"/>
    <dgm:cxn modelId="{C81B7034-E58C-1C4A-A978-78D5170BCCEF}" type="presParOf" srcId="{47115610-B86C-1145-A906-39C705303923}" destId="{557411C6-C18F-3B4E-B09D-25F8C26A0C36}" srcOrd="16" destOrd="0" presId="urn:microsoft.com/office/officeart/2005/8/layout/list1"/>
    <dgm:cxn modelId="{13EE21DD-5DA2-AB49-8C75-FE72429EFC78}" type="presParOf" srcId="{557411C6-C18F-3B4E-B09D-25F8C26A0C36}" destId="{547DF1AD-4108-614F-825A-8B26AD278832}" srcOrd="0" destOrd="0" presId="urn:microsoft.com/office/officeart/2005/8/layout/list1"/>
    <dgm:cxn modelId="{1E0B124D-B548-E74C-B816-FB6F9F9A3E82}" type="presParOf" srcId="{557411C6-C18F-3B4E-B09D-25F8C26A0C36}" destId="{B761F7FC-0316-5847-9FF0-842735352943}" srcOrd="1" destOrd="0" presId="urn:microsoft.com/office/officeart/2005/8/layout/list1"/>
    <dgm:cxn modelId="{7AE6E3F9-80BE-7C46-B646-1BE0037D13B2}" type="presParOf" srcId="{47115610-B86C-1145-A906-39C705303923}" destId="{F8E09F96-31C8-884C-9846-2A581548A3A8}" srcOrd="17" destOrd="0" presId="urn:microsoft.com/office/officeart/2005/8/layout/list1"/>
    <dgm:cxn modelId="{F19E410B-7F41-AE4B-A7C6-2F4058200C18}" type="presParOf" srcId="{47115610-B86C-1145-A906-39C705303923}" destId="{EB8F3782-BE23-C946-BC21-AD57320454E6}" srcOrd="18" destOrd="0" presId="urn:microsoft.com/office/officeart/2005/8/layout/list1"/>
    <dgm:cxn modelId="{3087507B-73A7-CA4F-B5D3-2B5B3C2159AC}" type="presParOf" srcId="{47115610-B86C-1145-A906-39C705303923}" destId="{0D380584-44BC-814C-A03A-795308F7A48D}" srcOrd="19" destOrd="0" presId="urn:microsoft.com/office/officeart/2005/8/layout/list1"/>
    <dgm:cxn modelId="{F6E5B668-F319-9A42-8702-E1A7DB6E9009}" type="presParOf" srcId="{47115610-B86C-1145-A906-39C705303923}" destId="{C70BFA6A-BF6B-F94D-8F72-9D94B8730F82}" srcOrd="20" destOrd="0" presId="urn:microsoft.com/office/officeart/2005/8/layout/list1"/>
    <dgm:cxn modelId="{47BBCAF4-26CD-B048-873D-0D02A1DA747A}" type="presParOf" srcId="{C70BFA6A-BF6B-F94D-8F72-9D94B8730F82}" destId="{96B28931-FC59-784B-8A74-E26534A1260E}" srcOrd="0" destOrd="0" presId="urn:microsoft.com/office/officeart/2005/8/layout/list1"/>
    <dgm:cxn modelId="{36E4AB51-C71C-7D4B-A75E-4D4499DF37E8}" type="presParOf" srcId="{C70BFA6A-BF6B-F94D-8F72-9D94B8730F82}" destId="{5F1B004F-D6D3-6840-9C13-B7C7D4DB4110}" srcOrd="1" destOrd="0" presId="urn:microsoft.com/office/officeart/2005/8/layout/list1"/>
    <dgm:cxn modelId="{455909F0-C9D3-2145-8298-8898B295A7DB}" type="presParOf" srcId="{47115610-B86C-1145-A906-39C705303923}" destId="{56E5FE58-9F28-0345-A74D-1CE5E051C598}" srcOrd="21" destOrd="0" presId="urn:microsoft.com/office/officeart/2005/8/layout/list1"/>
    <dgm:cxn modelId="{B082B7ED-B932-7640-A517-CE32A3B696CB}" type="presParOf" srcId="{47115610-B86C-1145-A906-39C705303923}" destId="{5E8F0D26-00F6-4840-B447-7A425E710FE7}" srcOrd="22"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485B200-3163-BE47-A2E6-FB052404F9D4}">
      <dsp:nvSpPr>
        <dsp:cNvPr id="0" name=""/>
        <dsp:cNvSpPr/>
      </dsp:nvSpPr>
      <dsp:spPr>
        <a:xfrm>
          <a:off x="0" y="346597"/>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F6AA8C09-457E-0F46-A3BC-804FED70117C}">
      <dsp:nvSpPr>
        <dsp:cNvPr id="0" name=""/>
        <dsp:cNvSpPr/>
      </dsp:nvSpPr>
      <dsp:spPr>
        <a:xfrm>
          <a:off x="287234" y="95677"/>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a:t>Sex (n)</a:t>
          </a:r>
        </a:p>
      </dsp:txBody>
      <dsp:txXfrm>
        <a:off x="311732" y="120175"/>
        <a:ext cx="3972283" cy="452844"/>
      </dsp:txXfrm>
    </dsp:sp>
    <dsp:sp modelId="{6594853E-3638-DC4D-ADCF-3464C2DACF34}">
      <dsp:nvSpPr>
        <dsp:cNvPr id="0" name=""/>
        <dsp:cNvSpPr/>
      </dsp:nvSpPr>
      <dsp:spPr>
        <a:xfrm>
          <a:off x="0" y="1117717"/>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0361DEF8-999A-F44A-AC9C-86CC8521C266}">
      <dsp:nvSpPr>
        <dsp:cNvPr id="0" name=""/>
        <dsp:cNvSpPr/>
      </dsp:nvSpPr>
      <dsp:spPr>
        <a:xfrm>
          <a:off x="287234" y="866797"/>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a:t>Sex (v)</a:t>
          </a:r>
        </a:p>
      </dsp:txBody>
      <dsp:txXfrm>
        <a:off x="311732" y="891295"/>
        <a:ext cx="3972283" cy="452844"/>
      </dsp:txXfrm>
    </dsp:sp>
    <dsp:sp modelId="{4302D174-95A0-024B-BB0E-1DD10ED97444}">
      <dsp:nvSpPr>
        <dsp:cNvPr id="0" name=""/>
        <dsp:cNvSpPr/>
      </dsp:nvSpPr>
      <dsp:spPr>
        <a:xfrm>
          <a:off x="0" y="1888837"/>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A9538590-A7B8-7C47-8881-1D7426D706B7}">
      <dsp:nvSpPr>
        <dsp:cNvPr id="0" name=""/>
        <dsp:cNvSpPr/>
      </dsp:nvSpPr>
      <dsp:spPr>
        <a:xfrm>
          <a:off x="287234" y="1637917"/>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a:t>Gender</a:t>
          </a:r>
        </a:p>
      </dsp:txBody>
      <dsp:txXfrm>
        <a:off x="311732" y="1662415"/>
        <a:ext cx="3972283" cy="452844"/>
      </dsp:txXfrm>
    </dsp:sp>
    <dsp:sp modelId="{52D9F255-BDF7-DF43-B556-CD331DE25C78}">
      <dsp:nvSpPr>
        <dsp:cNvPr id="0" name=""/>
        <dsp:cNvSpPr/>
      </dsp:nvSpPr>
      <dsp:spPr>
        <a:xfrm>
          <a:off x="0" y="2659957"/>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33BBA33-099D-4744-8BD5-D200E3A10AE4}">
      <dsp:nvSpPr>
        <dsp:cNvPr id="0" name=""/>
        <dsp:cNvSpPr/>
      </dsp:nvSpPr>
      <dsp:spPr>
        <a:xfrm>
          <a:off x="287234" y="2409037"/>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dirty="0"/>
            <a:t>LGBTQIA+</a:t>
          </a:r>
        </a:p>
      </dsp:txBody>
      <dsp:txXfrm>
        <a:off x="311732" y="2433535"/>
        <a:ext cx="3972283" cy="452844"/>
      </dsp:txXfrm>
    </dsp:sp>
    <dsp:sp modelId="{EB8F3782-BE23-C946-BC21-AD57320454E6}">
      <dsp:nvSpPr>
        <dsp:cNvPr id="0" name=""/>
        <dsp:cNvSpPr/>
      </dsp:nvSpPr>
      <dsp:spPr>
        <a:xfrm>
          <a:off x="0" y="3431078"/>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761F7FC-0316-5847-9FF0-842735352943}">
      <dsp:nvSpPr>
        <dsp:cNvPr id="0" name=""/>
        <dsp:cNvSpPr/>
      </dsp:nvSpPr>
      <dsp:spPr>
        <a:xfrm>
          <a:off x="287234" y="3180158"/>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dirty="0"/>
            <a:t>gender diversity/fluidity</a:t>
          </a:r>
        </a:p>
      </dsp:txBody>
      <dsp:txXfrm>
        <a:off x="311732" y="3204656"/>
        <a:ext cx="3972283" cy="452844"/>
      </dsp:txXfrm>
    </dsp:sp>
    <dsp:sp modelId="{5E8F0D26-00F6-4840-B447-7A425E710FE7}">
      <dsp:nvSpPr>
        <dsp:cNvPr id="0" name=""/>
        <dsp:cNvSpPr/>
      </dsp:nvSpPr>
      <dsp:spPr>
        <a:xfrm>
          <a:off x="0" y="4202198"/>
          <a:ext cx="5744684" cy="4284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5F1B004F-D6D3-6840-9C13-B7C7D4DB4110}">
      <dsp:nvSpPr>
        <dsp:cNvPr id="0" name=""/>
        <dsp:cNvSpPr/>
      </dsp:nvSpPr>
      <dsp:spPr>
        <a:xfrm>
          <a:off x="287234" y="3951278"/>
          <a:ext cx="4021279" cy="50184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51995" tIns="0" rIns="151995" bIns="0" numCol="1" spcCol="1270" anchor="ctr" anchorCtr="0">
          <a:noAutofit/>
        </a:bodyPr>
        <a:lstStyle/>
        <a:p>
          <a:pPr marL="0" lvl="0" indent="0" algn="l" defTabSz="755650">
            <a:lnSpc>
              <a:spcPct val="90000"/>
            </a:lnSpc>
            <a:spcBef>
              <a:spcPct val="0"/>
            </a:spcBef>
            <a:spcAft>
              <a:spcPct val="35000"/>
            </a:spcAft>
            <a:buNone/>
          </a:pPr>
          <a:r>
            <a:rPr lang="en-US" sz="1700" kern="1200" dirty="0"/>
            <a:t>hetero/homo normativity</a:t>
          </a:r>
        </a:p>
      </dsp:txBody>
      <dsp:txXfrm>
        <a:off x="311732" y="3975776"/>
        <a:ext cx="3972283" cy="45284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8C0150-B3E5-004F-8288-043FC040106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6B03E623-C320-9344-BF63-31BE24E064A6}"/>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83BD5D36-3A7E-FD45-8692-C60C72299A18}"/>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7762984E-0B63-3747-8DA9-4B7D6C987DA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21F8022-BAB5-6442-9D93-B7FFB007572B}"/>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3303626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5735A-C6C9-C44C-8EDB-9D8AF1A60C50}"/>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13FE5E6-C11B-BF43-A0A8-B477D47E3F89}"/>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DB446A7-0FAC-F543-8A29-A0BEC7E0555C}"/>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68EA69C1-2229-1E48-83A8-FF48D352DD1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BE71CB9-401F-6D4A-9D2B-1213942AA287}"/>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3090081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9C8C32A-D8A2-F248-86E9-733D7F321196}"/>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2CAA4-6361-1E48-B356-EBED962E702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3C6602D-4A81-764C-9ED6-FD10BB94AF3C}"/>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508F19E9-5A78-2044-855F-6588D6C661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F98C7FF-A546-C941-A824-9EE765E5939C}"/>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241542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13ADE7-3314-C540-982C-E483C0EDF76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17794BA-2DE5-CC4D-86AD-7807BCCDE5A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54FD10-63A7-0F4F-8907-DF44A041ABFE}"/>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CA4C9DF7-BC0A-BC46-9B01-6E2A9DF9B9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55EF02-FD87-AE47-AB72-1C43632CB6DB}"/>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26222538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E76453-EFA1-534A-BA6B-5EC586C1BEE3}"/>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0F3F1404-D1D2-694D-BC11-658C69E2984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7222DE0-291D-CC47-92F8-25242B6D3248}"/>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4F4BB1E4-39A3-D543-A2EE-EC2061D234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A5CB444-67BD-A245-8A54-14626A37FC07}"/>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23025537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12CD7-1E3A-6F4F-A22B-6DDC89A32DC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EEAAD603-8CC2-2345-A2CD-81FE05E5736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3EFA555-BAA7-CA48-9D92-F9519457790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68DDAC3-A00A-DB4C-84BF-B7FC6E5C2D3F}"/>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6" name="Footer Placeholder 5">
            <a:extLst>
              <a:ext uri="{FF2B5EF4-FFF2-40B4-BE49-F238E27FC236}">
                <a16:creationId xmlns:a16="http://schemas.microsoft.com/office/drawing/2014/main" id="{754BF0B3-C81D-6F46-AB0E-AE18777D035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F1B4C4-5C69-1344-9FBD-756AF0C24E5C}"/>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2301337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55B8AC-1FC0-844A-81CB-6FC4C554309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12322E0-83BD-BD40-B102-C6FBEB23932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62FE60E-9590-2044-ABE6-65374F16082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82E6129-1DA3-2248-B1E8-A75A6ACC63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14D92E-3D62-724F-9918-BC3A981D998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E9E3E10-1725-8342-BB33-914DBF1A8F51}"/>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8" name="Footer Placeholder 7">
            <a:extLst>
              <a:ext uri="{FF2B5EF4-FFF2-40B4-BE49-F238E27FC236}">
                <a16:creationId xmlns:a16="http://schemas.microsoft.com/office/drawing/2014/main" id="{6083EB69-9084-3642-87BD-0E42886ACB5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CC8A6FC5-C792-234A-95DA-84BD4583BAA1}"/>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36238201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C19081-5F9A-B64C-8E1A-CA83EBA87B21}"/>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F783CC44-5DB5-2641-876D-7D053F8B5443}"/>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4" name="Footer Placeholder 3">
            <a:extLst>
              <a:ext uri="{FF2B5EF4-FFF2-40B4-BE49-F238E27FC236}">
                <a16:creationId xmlns:a16="http://schemas.microsoft.com/office/drawing/2014/main" id="{2805375B-5A36-8E46-997A-B73F90B1414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9FBC54BC-6E7D-6445-9ADC-2FD5D08539B1}"/>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17513322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E9FFCB-E8F2-FF44-9985-17CAB76E6771}"/>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3" name="Footer Placeholder 2">
            <a:extLst>
              <a:ext uri="{FF2B5EF4-FFF2-40B4-BE49-F238E27FC236}">
                <a16:creationId xmlns:a16="http://schemas.microsoft.com/office/drawing/2014/main" id="{39459A30-1CC0-EE47-8BA3-0F39CF777A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395278F-8829-754A-B3E8-C16A21692365}"/>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5566226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F61643-6834-4E4A-AD2B-E5B1B5619C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7849A73-C4B9-B74D-A076-EC2A6BCFCEE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099DFC9-CDE8-0E41-B088-0CAC4B246B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DACDAD6-1A0C-D748-8AAC-84B6BC16D94B}"/>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6" name="Footer Placeholder 5">
            <a:extLst>
              <a:ext uri="{FF2B5EF4-FFF2-40B4-BE49-F238E27FC236}">
                <a16:creationId xmlns:a16="http://schemas.microsoft.com/office/drawing/2014/main" id="{2E140BE0-337A-C449-B360-B63EA00B909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EE96FE9-ADC9-B446-A1FD-943DD27EC2D9}"/>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419784309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6B72EA-E1A9-E04D-95CD-196AB8BC4C3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01FDB01-99F7-FC45-A2A9-9506990A1FEA}"/>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C5578CCA-350D-C842-8327-73A01999874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8298281-B730-914F-B4DA-32D5BC9845E7}"/>
              </a:ext>
            </a:extLst>
          </p:cNvPr>
          <p:cNvSpPr>
            <a:spLocks noGrp="1"/>
          </p:cNvSpPr>
          <p:nvPr>
            <p:ph type="dt" sz="half" idx="10"/>
          </p:nvPr>
        </p:nvSpPr>
        <p:spPr/>
        <p:txBody>
          <a:bodyPr/>
          <a:lstStyle/>
          <a:p>
            <a:fld id="{C9AA45A9-85B1-A04F-8E08-BD0586F58132}" type="datetimeFigureOut">
              <a:rPr lang="en-US" smtClean="0"/>
              <a:t>4/19/2022</a:t>
            </a:fld>
            <a:endParaRPr lang="en-US"/>
          </a:p>
        </p:txBody>
      </p:sp>
      <p:sp>
        <p:nvSpPr>
          <p:cNvPr id="6" name="Footer Placeholder 5">
            <a:extLst>
              <a:ext uri="{FF2B5EF4-FFF2-40B4-BE49-F238E27FC236}">
                <a16:creationId xmlns:a16="http://schemas.microsoft.com/office/drawing/2014/main" id="{3EC6E552-1E18-C64E-8BF4-B8BA41AF165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20306D-97BD-1247-82FB-290051D7C3CF}"/>
              </a:ext>
            </a:extLst>
          </p:cNvPr>
          <p:cNvSpPr>
            <a:spLocks noGrp="1"/>
          </p:cNvSpPr>
          <p:nvPr>
            <p:ph type="sldNum" sz="quarter" idx="12"/>
          </p:nvPr>
        </p:nvSpPr>
        <p:spPr/>
        <p:txBody>
          <a:bodyPr/>
          <a:lstStyle/>
          <a:p>
            <a:fld id="{60EF2BEF-3067-8C4F-AF33-007746371E24}" type="slidenum">
              <a:rPr lang="en-US" smtClean="0"/>
              <a:t>‹#›</a:t>
            </a:fld>
            <a:endParaRPr lang="en-US"/>
          </a:p>
        </p:txBody>
      </p:sp>
    </p:spTree>
    <p:extLst>
      <p:ext uri="{BB962C8B-B14F-4D97-AF65-F5344CB8AC3E}">
        <p14:creationId xmlns:p14="http://schemas.microsoft.com/office/powerpoint/2010/main" val="13824416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6453821-9C9D-0F49-9B8D-BF1879E8B64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863D7982-16FA-A44C-8203-DBD1E826F29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09734BB-BC1E-B544-8BD2-93660E37708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AA45A9-85B1-A04F-8E08-BD0586F58132}" type="datetimeFigureOut">
              <a:rPr lang="en-US" smtClean="0"/>
              <a:t>4/19/2022</a:t>
            </a:fld>
            <a:endParaRPr lang="en-US"/>
          </a:p>
        </p:txBody>
      </p:sp>
      <p:sp>
        <p:nvSpPr>
          <p:cNvPr id="5" name="Footer Placeholder 4">
            <a:extLst>
              <a:ext uri="{FF2B5EF4-FFF2-40B4-BE49-F238E27FC236}">
                <a16:creationId xmlns:a16="http://schemas.microsoft.com/office/drawing/2014/main" id="{07351BEF-C573-5E43-A252-F4A164A80BB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6B176E0E-076E-3448-9204-38EBC22436D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EF2BEF-3067-8C4F-AF33-007746371E24}" type="slidenum">
              <a:rPr lang="en-US" smtClean="0"/>
              <a:t>‹#›</a:t>
            </a:fld>
            <a:endParaRPr lang="en-US"/>
          </a:p>
        </p:txBody>
      </p:sp>
    </p:spTree>
    <p:extLst>
      <p:ext uri="{BB962C8B-B14F-4D97-AF65-F5344CB8AC3E}">
        <p14:creationId xmlns:p14="http://schemas.microsoft.com/office/powerpoint/2010/main" val="333943060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image" Target="../media/image2.jpeg"/><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A397E3E-B90C-4D82-BAAA-36F7AC6A456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Freeform: Shape 9">
            <a:extLst>
              <a:ext uri="{FF2B5EF4-FFF2-40B4-BE49-F238E27FC236}">
                <a16:creationId xmlns:a16="http://schemas.microsoft.com/office/drawing/2014/main" id="{E16C8D8F-10E9-4498-ABDB-0F923F8B683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124561"/>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2" name="Freeform: Shape 11">
            <a:extLst>
              <a:ext uri="{FF2B5EF4-FFF2-40B4-BE49-F238E27FC236}">
                <a16:creationId xmlns:a16="http://schemas.microsoft.com/office/drawing/2014/main" id="{1E5A83E3-8A11-4492-BB6E-F5F2240316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564296"/>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solidFill>
            <a:schemeClr val="bg1"/>
          </a:solidFill>
          <a:ln w="9525" cap="flat">
            <a:noFill/>
            <a:prstDash val="solid"/>
            <a:miter/>
          </a:ln>
        </p:spPr>
        <p:txBody>
          <a:bodyPr wrap="square" rtlCol="0" anchor="ctr">
            <a:noAutofit/>
          </a:bodyPr>
          <a:lstStyle/>
          <a:p>
            <a:endParaRPr lang="en-US"/>
          </a:p>
        </p:txBody>
      </p:sp>
      <p:sp>
        <p:nvSpPr>
          <p:cNvPr id="14" name="Freeform: Shape 13">
            <a:extLst>
              <a:ext uri="{FF2B5EF4-FFF2-40B4-BE49-F238E27FC236}">
                <a16:creationId xmlns:a16="http://schemas.microsoft.com/office/drawing/2014/main" id="{8CF5E676-CA04-4CED-9F1E-5026ED66E66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6" name="Freeform: Shape 15">
            <a:extLst>
              <a:ext uri="{FF2B5EF4-FFF2-40B4-BE49-F238E27FC236}">
                <a16:creationId xmlns:a16="http://schemas.microsoft.com/office/drawing/2014/main" id="{6BA9E676-A8FC-4C2F-8D78-C13ED8ABDBA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782347" cy="2943932"/>
          </a:xfrm>
          <a:custGeom>
            <a:avLst/>
            <a:gdLst>
              <a:gd name="connsiteX0" fmla="*/ 2292284 w 3871489"/>
              <a:gd name="connsiteY0" fmla="*/ 0 h 4096327"/>
              <a:gd name="connsiteX1" fmla="*/ 3500914 w 3871489"/>
              <a:gd name="connsiteY1" fmla="*/ 0 h 4096327"/>
              <a:gd name="connsiteX2" fmla="*/ 3542229 w 3871489"/>
              <a:gd name="connsiteY2" fmla="*/ 68006 h 4096327"/>
              <a:gd name="connsiteX3" fmla="*/ 3871489 w 3871489"/>
              <a:gd name="connsiteY3" fmla="*/ 1368323 h 4096327"/>
              <a:gd name="connsiteX4" fmla="*/ 1143485 w 3871489"/>
              <a:gd name="connsiteY4" fmla="*/ 4096327 h 4096327"/>
              <a:gd name="connsiteX5" fmla="*/ 81633 w 3871489"/>
              <a:gd name="connsiteY5" fmla="*/ 3881944 h 4096327"/>
              <a:gd name="connsiteX6" fmla="*/ 0 w 3871489"/>
              <a:gd name="connsiteY6" fmla="*/ 3842618 h 4096327"/>
              <a:gd name="connsiteX7" fmla="*/ 0 w 3871489"/>
              <a:gd name="connsiteY7" fmla="*/ 2741475 h 4096327"/>
              <a:gd name="connsiteX8" fmla="*/ 6615 w 3871489"/>
              <a:gd name="connsiteY8" fmla="*/ 2747487 h 4096327"/>
              <a:gd name="connsiteX9" fmla="*/ 1143485 w 3871489"/>
              <a:gd name="connsiteY9" fmla="*/ 3155655 h 4096327"/>
              <a:gd name="connsiteX10" fmla="*/ 2930817 w 3871489"/>
              <a:gd name="connsiteY10" fmla="*/ 1368323 h 4096327"/>
              <a:gd name="connsiteX11" fmla="*/ 2407287 w 3871489"/>
              <a:gd name="connsiteY11" fmla="*/ 104524 h 4096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3871489" h="4096327">
                <a:moveTo>
                  <a:pt x="2292284" y="0"/>
                </a:moveTo>
                <a:lnTo>
                  <a:pt x="3500914" y="0"/>
                </a:lnTo>
                <a:lnTo>
                  <a:pt x="3542229" y="68006"/>
                </a:lnTo>
                <a:cubicBezTo>
                  <a:pt x="3752213" y="454545"/>
                  <a:pt x="3871489" y="897507"/>
                  <a:pt x="3871489" y="1368323"/>
                </a:cubicBezTo>
                <a:cubicBezTo>
                  <a:pt x="3871489" y="2874936"/>
                  <a:pt x="2650098" y="4096327"/>
                  <a:pt x="1143485" y="4096327"/>
                </a:cubicBezTo>
                <a:cubicBezTo>
                  <a:pt x="766832" y="4096327"/>
                  <a:pt x="408006" y="4019990"/>
                  <a:pt x="81633" y="3881944"/>
                </a:cubicBezTo>
                <a:lnTo>
                  <a:pt x="0" y="3842618"/>
                </a:lnTo>
                <a:lnTo>
                  <a:pt x="0" y="2741475"/>
                </a:lnTo>
                <a:lnTo>
                  <a:pt x="6615" y="2747487"/>
                </a:lnTo>
                <a:cubicBezTo>
                  <a:pt x="315579" y="3002472"/>
                  <a:pt x="711663" y="3155655"/>
                  <a:pt x="1143485" y="3155655"/>
                </a:cubicBezTo>
                <a:cubicBezTo>
                  <a:pt x="2130515" y="3155655"/>
                  <a:pt x="2930817" y="2355353"/>
                  <a:pt x="2930817" y="1368323"/>
                </a:cubicBezTo>
                <a:cubicBezTo>
                  <a:pt x="2930817" y="874812"/>
                  <a:pt x="2730741" y="427979"/>
                  <a:pt x="2407287" y="104524"/>
                </a:cubicBezTo>
                <a:close/>
              </a:path>
            </a:pathLst>
          </a:custGeom>
          <a:solidFill>
            <a:schemeClr val="accent2">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accent1"/>
              </a:solidFill>
            </a:endParaRPr>
          </a:p>
        </p:txBody>
      </p:sp>
      <p:sp>
        <p:nvSpPr>
          <p:cNvPr id="18" name="Freeform: Shape 17">
            <a:extLst>
              <a:ext uri="{FF2B5EF4-FFF2-40B4-BE49-F238E27FC236}">
                <a16:creationId xmlns:a16="http://schemas.microsoft.com/office/drawing/2014/main" id="{A2B5CBEA-F125-49B6-8335-227C325B112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0" name="Freeform: Shape 19">
            <a:extLst>
              <a:ext uri="{FF2B5EF4-FFF2-40B4-BE49-F238E27FC236}">
                <a16:creationId xmlns:a16="http://schemas.microsoft.com/office/drawing/2014/main" id="{EECD79B5-5FC5-495F-BFD6-346C16E787A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765207" y="4529611"/>
            <a:ext cx="2426793" cy="2328389"/>
          </a:xfrm>
          <a:custGeom>
            <a:avLst/>
            <a:gdLst>
              <a:gd name="connsiteX0" fmla="*/ 2473947 w 3432581"/>
              <a:gd name="connsiteY0" fmla="*/ 0 h 3293393"/>
              <a:gd name="connsiteX1" fmla="*/ 3209623 w 3432581"/>
              <a:gd name="connsiteY1" fmla="*/ 111224 h 3293393"/>
              <a:gd name="connsiteX2" fmla="*/ 3432581 w 3432581"/>
              <a:gd name="connsiteY2" fmla="*/ 192828 h 3293393"/>
              <a:gd name="connsiteX3" fmla="*/ 3432581 w 3432581"/>
              <a:gd name="connsiteY3" fmla="*/ 3293393 h 3293393"/>
              <a:gd name="connsiteX4" fmla="*/ 141884 w 3432581"/>
              <a:gd name="connsiteY4" fmla="*/ 3293393 h 3293393"/>
              <a:gd name="connsiteX5" fmla="*/ 111224 w 3432581"/>
              <a:gd name="connsiteY5" fmla="*/ 3209623 h 3293393"/>
              <a:gd name="connsiteX6" fmla="*/ 0 w 3432581"/>
              <a:gd name="connsiteY6" fmla="*/ 2473947 h 3293393"/>
              <a:gd name="connsiteX7" fmla="*/ 2473947 w 3432581"/>
              <a:gd name="connsiteY7" fmla="*/ 0 h 32933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432581" h="3293393">
                <a:moveTo>
                  <a:pt x="2473947" y="0"/>
                </a:moveTo>
                <a:cubicBezTo>
                  <a:pt x="2730133" y="0"/>
                  <a:pt x="2977223" y="38940"/>
                  <a:pt x="3209623" y="111224"/>
                </a:cubicBezTo>
                <a:lnTo>
                  <a:pt x="3432581" y="192828"/>
                </a:lnTo>
                <a:lnTo>
                  <a:pt x="3432581" y="3293393"/>
                </a:lnTo>
                <a:lnTo>
                  <a:pt x="141884" y="3293393"/>
                </a:lnTo>
                <a:lnTo>
                  <a:pt x="111224" y="3209623"/>
                </a:lnTo>
                <a:cubicBezTo>
                  <a:pt x="38940" y="2977224"/>
                  <a:pt x="0" y="2730133"/>
                  <a:pt x="0" y="2473947"/>
                </a:cubicBezTo>
                <a:cubicBezTo>
                  <a:pt x="0" y="1107624"/>
                  <a:pt x="1107624" y="0"/>
                  <a:pt x="2473947" y="0"/>
                </a:cubicBezTo>
                <a:close/>
              </a:path>
            </a:pathLst>
          </a:custGeom>
          <a:solidFill>
            <a:schemeClr val="accent6">
              <a:alpha val="30000"/>
            </a:schemeClr>
          </a:solidFill>
          <a:ln w="28575">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2" name="Rectangle 21">
            <a:extLst>
              <a:ext uri="{FF2B5EF4-FFF2-40B4-BE49-F238E27FC236}">
                <a16:creationId xmlns:a16="http://schemas.microsoft.com/office/drawing/2014/main" id="{2C1D3151-5F97-4860-B56C-C98BD62CC25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a:extLst>
              <a:ext uri="{FF2B5EF4-FFF2-40B4-BE49-F238E27FC236}">
                <a16:creationId xmlns:a16="http://schemas.microsoft.com/office/drawing/2014/main" id="{32D9D048-3063-435A-8C23-26C1907E961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21898" y="819446"/>
            <a:ext cx="8751370" cy="5402463"/>
          </a:xfrm>
          <a:prstGeom prst="rect">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8DE96824-E506-4448-8704-5EC7BF7BC51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20315" y="727769"/>
            <a:ext cx="8751370" cy="5402463"/>
          </a:xfrm>
          <a:prstGeom prst="rect">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58F246D-DEC0-7B4C-9CD2-FF5D8D4D8FB0}"/>
              </a:ext>
            </a:extLst>
          </p:cNvPr>
          <p:cNvSpPr>
            <a:spLocks noGrp="1"/>
          </p:cNvSpPr>
          <p:nvPr>
            <p:ph type="ctrTitle"/>
          </p:nvPr>
        </p:nvSpPr>
        <p:spPr>
          <a:xfrm>
            <a:off x="2381534" y="1344304"/>
            <a:ext cx="7451678" cy="2843702"/>
          </a:xfrm>
        </p:spPr>
        <p:txBody>
          <a:bodyPr>
            <a:normAutofit/>
          </a:bodyPr>
          <a:lstStyle/>
          <a:p>
            <a:r>
              <a:rPr lang="en-US" sz="5400" dirty="0">
                <a:solidFill>
                  <a:schemeClr val="bg1"/>
                </a:solidFill>
              </a:rPr>
              <a:t>On Gender</a:t>
            </a:r>
          </a:p>
        </p:txBody>
      </p:sp>
      <p:sp>
        <p:nvSpPr>
          <p:cNvPr id="3" name="Subtitle 2">
            <a:extLst>
              <a:ext uri="{FF2B5EF4-FFF2-40B4-BE49-F238E27FC236}">
                <a16:creationId xmlns:a16="http://schemas.microsoft.com/office/drawing/2014/main" id="{25ED6EFD-2DA4-864B-A6D3-4B077375D5D7}"/>
              </a:ext>
            </a:extLst>
          </p:cNvPr>
          <p:cNvSpPr>
            <a:spLocks noGrp="1"/>
          </p:cNvSpPr>
          <p:nvPr>
            <p:ph type="subTitle" idx="1"/>
          </p:nvPr>
        </p:nvSpPr>
        <p:spPr>
          <a:xfrm>
            <a:off x="2886765" y="4414123"/>
            <a:ext cx="6418471" cy="1432109"/>
          </a:xfrm>
        </p:spPr>
        <p:txBody>
          <a:bodyPr>
            <a:normAutofit/>
          </a:bodyPr>
          <a:lstStyle/>
          <a:p>
            <a:r>
              <a:rPr lang="en-US" sz="2000" dirty="0">
                <a:solidFill>
                  <a:schemeClr val="bg1"/>
                </a:solidFill>
              </a:rPr>
              <a:t>Section 7</a:t>
            </a:r>
          </a:p>
        </p:txBody>
      </p:sp>
      <p:sp>
        <p:nvSpPr>
          <p:cNvPr id="28" name="Oval 27">
            <a:extLst>
              <a:ext uri="{FF2B5EF4-FFF2-40B4-BE49-F238E27FC236}">
                <a16:creationId xmlns:a16="http://schemas.microsoft.com/office/drawing/2014/main" id="{4D1A5E71-B6B6-486A-8CDC-C7ABD9B903F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0" name="Oval 29">
            <a:extLst>
              <a:ext uri="{FF2B5EF4-FFF2-40B4-BE49-F238E27FC236}">
                <a16:creationId xmlns:a16="http://schemas.microsoft.com/office/drawing/2014/main" id="{B6C541AE-9B02-44C0-B8C6-B2DEA7ED381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429446" y="4786746"/>
            <a:ext cx="620727" cy="620727"/>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Tree>
    <p:extLst>
      <p:ext uri="{BB962C8B-B14F-4D97-AF65-F5344CB8AC3E}">
        <p14:creationId xmlns:p14="http://schemas.microsoft.com/office/powerpoint/2010/main" val="29987585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p:tmPct val="10000"/>
                                  </p:iterate>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700"/>
                                        <p:tgtEl>
                                          <p:spTgt spid="3">
                                            <p:txEl>
                                              <p:pRg st="0" end="0"/>
                                            </p:txEl>
                                          </p:spTgt>
                                        </p:tgtEl>
                                      </p:cBhvr>
                                    </p:animEffect>
                                  </p:childTnLst>
                                </p:cTn>
                              </p:par>
                              <p:par>
                                <p:cTn id="8" presetID="10" presetClass="entr" presetSubtype="0" fill="hold" grpId="0" nodeType="withEffect">
                                  <p:stCondLst>
                                    <p:cond delay="500"/>
                                  </p:stCondLst>
                                  <p:iterate>
                                    <p:tmPct val="10000"/>
                                  </p:iterate>
                                  <p:childTnLst>
                                    <p:set>
                                      <p:cBhvr>
                                        <p:cTn id="9" dur="1" fill="hold">
                                          <p:stCondLst>
                                            <p:cond delay="0"/>
                                          </p:stCondLst>
                                        </p:cTn>
                                        <p:tgtEl>
                                          <p:spTgt spid="2"/>
                                        </p:tgtEl>
                                        <p:attrNameLst>
                                          <p:attrName>style.visibility</p:attrName>
                                        </p:attrNameLst>
                                      </p:cBhvr>
                                      <p:to>
                                        <p:strVal val="visible"/>
                                      </p:to>
                                    </p:set>
                                    <p:animEffect transition="in" filter="fade">
                                      <p:cBhvr>
                                        <p:cTn id="10" dur="7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1102368" y="1877492"/>
            <a:ext cx="4030132" cy="3215373"/>
          </a:xfrm>
        </p:spPr>
        <p:txBody>
          <a:bodyPr>
            <a:normAutofit/>
          </a:bodyPr>
          <a:lstStyle/>
          <a:p>
            <a:pPr algn="ctr"/>
            <a:r>
              <a:rPr lang="en-US" dirty="0">
                <a:solidFill>
                  <a:schemeClr val="bg1"/>
                </a:solidFill>
              </a:rPr>
              <a:t>Philippe </a:t>
            </a:r>
            <a:r>
              <a:rPr lang="en-US" dirty="0" err="1">
                <a:solidFill>
                  <a:schemeClr val="bg1"/>
                </a:solidFill>
              </a:rPr>
              <a:t>Bourgois</a:t>
            </a:r>
            <a:endParaRPr lang="en-US" dirty="0">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9C9236B-DF1F-0B44-B4BF-0AC20E32C136}"/>
              </a:ext>
            </a:extLst>
          </p:cNvPr>
          <p:cNvSpPr>
            <a:spLocks noGrp="1"/>
          </p:cNvSpPr>
          <p:nvPr>
            <p:ph idx="1"/>
          </p:nvPr>
        </p:nvSpPr>
        <p:spPr>
          <a:xfrm>
            <a:off x="6234868" y="1130846"/>
            <a:ext cx="5217173" cy="4351338"/>
          </a:xfrm>
        </p:spPr>
        <p:txBody>
          <a:bodyPr>
            <a:normAutofit/>
          </a:bodyPr>
          <a:lstStyle/>
          <a:p>
            <a:r>
              <a:rPr lang="en-US" dirty="0">
                <a:solidFill>
                  <a:schemeClr val="bg1"/>
                </a:solidFill>
              </a:rPr>
              <a:t>In Search of Masculinity</a:t>
            </a:r>
          </a:p>
          <a:p>
            <a:r>
              <a:rPr lang="en-US" dirty="0">
                <a:solidFill>
                  <a:schemeClr val="bg1"/>
                </a:solidFill>
              </a:rPr>
              <a:t>What forms of masculinity are accessible to impoverished PR men?</a:t>
            </a:r>
          </a:p>
          <a:p>
            <a:r>
              <a:rPr lang="en-US" dirty="0">
                <a:solidFill>
                  <a:schemeClr val="bg1"/>
                </a:solidFill>
              </a:rPr>
              <a:t>Structural or interpersonal analysis?</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41681255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C5E6CFF1-2F42-4E10-9A97-F116F46F53F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0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6" name="Picture 35">
            <a:extLst>
              <a:ext uri="{FF2B5EF4-FFF2-40B4-BE49-F238E27FC236}">
                <a16:creationId xmlns:a16="http://schemas.microsoft.com/office/drawing/2014/main" id="{56DA6D22-7B1D-4728-849F-68EEE506325F}"/>
              </a:ext>
            </a:extLst>
          </p:cNvPr>
          <p:cNvPicPr>
            <a:picLocks noChangeAspect="1"/>
          </p:cNvPicPr>
          <p:nvPr/>
        </p:nvPicPr>
        <p:blipFill rotWithShape="1">
          <a:blip r:embed="rId2">
            <a:alphaModFix amt="35000"/>
          </a:blip>
          <a:srcRect t="7810" b="7921"/>
          <a:stretch/>
        </p:blipFill>
        <p:spPr>
          <a:xfrm>
            <a:off x="20" y="1"/>
            <a:ext cx="12191980" cy="6857999"/>
          </a:xfrm>
          <a:prstGeom prst="rect">
            <a:avLst/>
          </a:prstGeom>
        </p:spPr>
      </p:pic>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838201" y="1065862"/>
            <a:ext cx="3313164" cy="4726276"/>
          </a:xfrm>
        </p:spPr>
        <p:txBody>
          <a:bodyPr>
            <a:normAutofit/>
          </a:bodyPr>
          <a:lstStyle/>
          <a:p>
            <a:pPr algn="r"/>
            <a:r>
              <a:rPr lang="en-US" sz="4000">
                <a:solidFill>
                  <a:srgbClr val="FFFFFF"/>
                </a:solidFill>
              </a:rPr>
              <a:t>Defining Terms</a:t>
            </a:r>
          </a:p>
        </p:txBody>
      </p:sp>
      <p:cxnSp>
        <p:nvCxnSpPr>
          <p:cNvPr id="42" name="Straight Connector 41">
            <a:extLst>
              <a:ext uri="{FF2B5EF4-FFF2-40B4-BE49-F238E27FC236}">
                <a16:creationId xmlns:a16="http://schemas.microsoft.com/office/drawing/2014/main" id="{67182200-4859-4C8D-BCBB-55B245C28BA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3372" y="2286000"/>
            <a:ext cx="0" cy="2286000"/>
          </a:xfrm>
          <a:prstGeom prst="line">
            <a:avLst/>
          </a:prstGeom>
          <a:ln w="15875">
            <a:solidFill>
              <a:srgbClr val="FFFFFF"/>
            </a:solidFill>
          </a:ln>
        </p:spPr>
        <p:style>
          <a:lnRef idx="1">
            <a:schemeClr val="accent1"/>
          </a:lnRef>
          <a:fillRef idx="0">
            <a:schemeClr val="accent1"/>
          </a:fillRef>
          <a:effectRef idx="0">
            <a:schemeClr val="accent1"/>
          </a:effectRef>
          <a:fontRef idx="minor">
            <a:schemeClr val="tx1"/>
          </a:fontRef>
        </p:style>
      </p:cxnSp>
      <p:graphicFrame>
        <p:nvGraphicFramePr>
          <p:cNvPr id="35" name="Content Placeholder 2">
            <a:extLst>
              <a:ext uri="{FF2B5EF4-FFF2-40B4-BE49-F238E27FC236}">
                <a16:creationId xmlns:a16="http://schemas.microsoft.com/office/drawing/2014/main" id="{AFEABC3E-9FA5-4F3C-81B8-D40A1B675288}"/>
              </a:ext>
            </a:extLst>
          </p:cNvPr>
          <p:cNvGraphicFramePr>
            <a:graphicFrameLocks noGrp="1"/>
          </p:cNvGraphicFramePr>
          <p:nvPr>
            <p:ph idx="1"/>
            <p:extLst>
              <p:ext uri="{D42A27DB-BD31-4B8C-83A1-F6EECF244321}">
                <p14:modId xmlns:p14="http://schemas.microsoft.com/office/powerpoint/2010/main" val="3428209799"/>
              </p:ext>
            </p:extLst>
          </p:nvPr>
        </p:nvGraphicFramePr>
        <p:xfrm>
          <a:off x="5155379" y="1065862"/>
          <a:ext cx="5744685" cy="47262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59929482"/>
      </p:ext>
    </p:extLst>
  </p:cSld>
  <p:clrMapOvr>
    <a:overrideClrMapping bg1="dk1" tx1="lt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Oval 10">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Oval 14">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F87E510-79AE-3840-BA48-CB715FEDB97A}"/>
              </a:ext>
            </a:extLst>
          </p:cNvPr>
          <p:cNvSpPr>
            <a:spLocks noGrp="1"/>
          </p:cNvSpPr>
          <p:nvPr>
            <p:ph type="title"/>
          </p:nvPr>
        </p:nvSpPr>
        <p:spPr>
          <a:xfrm>
            <a:off x="1102368" y="1877492"/>
            <a:ext cx="4030132" cy="3215373"/>
          </a:xfrm>
        </p:spPr>
        <p:txBody>
          <a:bodyPr vert="horz" lIns="91440" tIns="45720" rIns="91440" bIns="45720" rtlCol="0">
            <a:normAutofit/>
          </a:bodyPr>
          <a:lstStyle/>
          <a:p>
            <a:pPr algn="ctr"/>
            <a:r>
              <a:rPr lang="en-US" kern="1200" dirty="0">
                <a:solidFill>
                  <a:schemeClr val="bg1"/>
                </a:solidFill>
                <a:latin typeface="+mj-lt"/>
                <a:ea typeface="+mj-ea"/>
                <a:cs typeface="+mj-cs"/>
              </a:rPr>
              <a:t>Big Idea</a:t>
            </a:r>
          </a:p>
        </p:txBody>
      </p:sp>
      <p:grpSp>
        <p:nvGrpSpPr>
          <p:cNvPr id="17" name="Group 16">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8" name="Freeform: Shape 17">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9" name="Freeform: Shape 18">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545"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3"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5" name="Oval 24">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7" name="Oval 26">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4" name="Content Placeholder 3">
            <a:extLst>
              <a:ext uri="{FF2B5EF4-FFF2-40B4-BE49-F238E27FC236}">
                <a16:creationId xmlns:a16="http://schemas.microsoft.com/office/drawing/2014/main" id="{B1A1E472-A9E6-394C-8C17-A65269E54C83}"/>
              </a:ext>
            </a:extLst>
          </p:cNvPr>
          <p:cNvSpPr>
            <a:spLocks noGrp="1"/>
          </p:cNvSpPr>
          <p:nvPr>
            <p:ph idx="1"/>
          </p:nvPr>
        </p:nvSpPr>
        <p:spPr>
          <a:xfrm>
            <a:off x="6234868" y="1130846"/>
            <a:ext cx="5217173" cy="4351338"/>
          </a:xfrm>
        </p:spPr>
        <p:txBody>
          <a:bodyPr>
            <a:normAutofit fontScale="70000" lnSpcReduction="20000"/>
          </a:bodyPr>
          <a:lstStyle/>
          <a:p>
            <a:pPr marL="0" indent="0">
              <a:lnSpc>
                <a:spcPct val="120000"/>
              </a:lnSpc>
              <a:buNone/>
            </a:pPr>
            <a:r>
              <a:rPr lang="en-US" dirty="0">
                <a:solidFill>
                  <a:schemeClr val="bg1"/>
                </a:solidFill>
              </a:rPr>
              <a:t>Women had played an important role in anthropological knowledge production since the 1920s with Caroline Bond Day and Margaret Mead, yet most anthropological research still centered on the experiences of men, who were often unproblematically taken as representative of entire communities. It was not until the 1970s that anthropologists began seriously theorizing gender in relation to culture. In this section, we follow the development of anthropological theorizations of gender as they become increasingly complex, multifaceted, and robust. </a:t>
            </a:r>
          </a:p>
        </p:txBody>
      </p:sp>
      <p:grpSp>
        <p:nvGrpSpPr>
          <p:cNvPr id="546"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547" name="Freeform: Shape 29">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8" name="Freeform: Shape 30">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49" name="Freeform: Shape 31">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50" name="Freeform: Shape 32">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551" name="Freeform: Shape 33">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2327079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8">
            <a:extLst>
              <a:ext uri="{FF2B5EF4-FFF2-40B4-BE49-F238E27FC236}">
                <a16:creationId xmlns:a16="http://schemas.microsoft.com/office/drawing/2014/main" id="{B95B9BA8-1D69-4796-85F5-B6D0BD52354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 name="Group 10">
            <a:extLst>
              <a:ext uri="{FF2B5EF4-FFF2-40B4-BE49-F238E27FC236}">
                <a16:creationId xmlns:a16="http://schemas.microsoft.com/office/drawing/2014/main" id="{5F892E19-92E7-4BB2-8C3F-DBDFE8D9D324}"/>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 y="-1"/>
            <a:ext cx="4581527" cy="6858002"/>
            <a:chOff x="-2" y="-1"/>
            <a:chExt cx="4581527" cy="6858002"/>
          </a:xfrm>
          <a:effectLst>
            <a:outerShdw blurRad="381000" dist="50800" algn="ctr" rotWithShape="0">
              <a:srgbClr val="000000">
                <a:alpha val="10000"/>
              </a:srgbClr>
            </a:outerShdw>
          </a:effectLst>
        </p:grpSpPr>
        <p:grpSp>
          <p:nvGrpSpPr>
            <p:cNvPr id="12" name="Group 11">
              <a:extLst>
                <a:ext uri="{FF2B5EF4-FFF2-40B4-BE49-F238E27FC236}">
                  <a16:creationId xmlns:a16="http://schemas.microsoft.com/office/drawing/2014/main" id="{81E493D3-31D9-4B80-9798-EEA082E12A84}"/>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2" y="-1"/>
              <a:ext cx="4572002" cy="6858002"/>
              <a:chOff x="-2" y="-1"/>
              <a:chExt cx="4572002" cy="6858002"/>
            </a:xfrm>
            <a:effectLst/>
          </p:grpSpPr>
          <p:sp>
            <p:nvSpPr>
              <p:cNvPr id="20" name="Freeform: Shape 19">
                <a:extLst>
                  <a:ext uri="{FF2B5EF4-FFF2-40B4-BE49-F238E27FC236}">
                    <a16:creationId xmlns:a16="http://schemas.microsoft.com/office/drawing/2014/main" id="{62E6AA4D-EC17-45B5-B621-DF0FD91FD4B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Shape 20">
                <a:extLst>
                  <a:ext uri="{FF2B5EF4-FFF2-40B4-BE49-F238E27FC236}">
                    <a16:creationId xmlns:a16="http://schemas.microsoft.com/office/drawing/2014/main" id="{D56F11D0-7966-41FE-AAB9-EC0C54F11F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 y="-1"/>
                <a:ext cx="4572002" cy="6858002"/>
              </a:xfrm>
              <a:custGeom>
                <a:avLst/>
                <a:gdLst>
                  <a:gd name="connsiteX0" fmla="*/ 4214994 w 4572002"/>
                  <a:gd name="connsiteY0" fmla="*/ 6564620 h 6858002"/>
                  <a:gd name="connsiteX1" fmla="*/ 4214994 w 4572002"/>
                  <a:gd name="connsiteY1" fmla="*/ 6564621 h 6858002"/>
                  <a:gd name="connsiteX2" fmla="*/ 4237474 w 4572002"/>
                  <a:gd name="connsiteY2" fmla="*/ 6588626 h 6858002"/>
                  <a:gd name="connsiteX3" fmla="*/ 4254096 w 4572002"/>
                  <a:gd name="connsiteY3" fmla="*/ 6625225 h 6858002"/>
                  <a:gd name="connsiteX4" fmla="*/ 4247001 w 4572002"/>
                  <a:gd name="connsiteY4" fmla="*/ 6662540 h 6858002"/>
                  <a:gd name="connsiteX5" fmla="*/ 4247000 w 4572002"/>
                  <a:gd name="connsiteY5" fmla="*/ 6662541 h 6858002"/>
                  <a:gd name="connsiteX6" fmla="*/ 4246999 w 4572002"/>
                  <a:gd name="connsiteY6" fmla="*/ 6662544 h 6858002"/>
                  <a:gd name="connsiteX7" fmla="*/ 4235550 w 4572002"/>
                  <a:gd name="connsiteY7" fmla="*/ 6683027 h 6858002"/>
                  <a:gd name="connsiteX8" fmla="*/ 4232403 w 4572002"/>
                  <a:gd name="connsiteY8" fmla="*/ 6702976 h 6858002"/>
                  <a:gd name="connsiteX9" fmla="*/ 4232403 w 4572002"/>
                  <a:gd name="connsiteY9" fmla="*/ 6702977 h 6858002"/>
                  <a:gd name="connsiteX10" fmla="*/ 4246238 w 4572002"/>
                  <a:gd name="connsiteY10" fmla="*/ 6742553 h 6858002"/>
                  <a:gd name="connsiteX11" fmla="*/ 4246239 w 4572002"/>
                  <a:gd name="connsiteY11" fmla="*/ 6742555 h 6858002"/>
                  <a:gd name="connsiteX12" fmla="*/ 4265716 w 4572002"/>
                  <a:gd name="connsiteY12" fmla="*/ 6812062 h 6858002"/>
                  <a:gd name="connsiteX13" fmla="*/ 4265717 w 4572002"/>
                  <a:gd name="connsiteY13" fmla="*/ 6812064 h 6858002"/>
                  <a:gd name="connsiteX14" fmla="*/ 4265717 w 4572002"/>
                  <a:gd name="connsiteY14" fmla="*/ 6812063 h 6858002"/>
                  <a:gd name="connsiteX15" fmla="*/ 4265716 w 4572002"/>
                  <a:gd name="connsiteY15" fmla="*/ 6812062 h 6858002"/>
                  <a:gd name="connsiteX16" fmla="*/ 4260942 w 4572002"/>
                  <a:gd name="connsiteY16" fmla="*/ 6776800 h 6858002"/>
                  <a:gd name="connsiteX17" fmla="*/ 4246239 w 4572002"/>
                  <a:gd name="connsiteY17" fmla="*/ 6742555 h 6858002"/>
                  <a:gd name="connsiteX18" fmla="*/ 4246238 w 4572002"/>
                  <a:gd name="connsiteY18" fmla="*/ 6742552 h 6858002"/>
                  <a:gd name="connsiteX19" fmla="*/ 4232403 w 4572002"/>
                  <a:gd name="connsiteY19" fmla="*/ 6702976 h 6858002"/>
                  <a:gd name="connsiteX20" fmla="*/ 4246999 w 4572002"/>
                  <a:gd name="connsiteY20" fmla="*/ 6662544 h 6858002"/>
                  <a:gd name="connsiteX21" fmla="*/ 4247000 w 4572002"/>
                  <a:gd name="connsiteY21" fmla="*/ 6662542 h 6858002"/>
                  <a:gd name="connsiteX22" fmla="*/ 4247001 w 4572002"/>
                  <a:gd name="connsiteY22" fmla="*/ 6662540 h 6858002"/>
                  <a:gd name="connsiteX23" fmla="*/ 4254084 w 4572002"/>
                  <a:gd name="connsiteY23" fmla="*/ 6645552 h 6858002"/>
                  <a:gd name="connsiteX24" fmla="*/ 4254096 w 4572002"/>
                  <a:gd name="connsiteY24" fmla="*/ 6625225 h 6858002"/>
                  <a:gd name="connsiteX25" fmla="*/ 4254096 w 4572002"/>
                  <a:gd name="connsiteY25" fmla="*/ 6625224 h 6858002"/>
                  <a:gd name="connsiteX26" fmla="*/ 4237474 w 4572002"/>
                  <a:gd name="connsiteY26" fmla="*/ 6588625 h 6858002"/>
                  <a:gd name="connsiteX27" fmla="*/ 4295315 w 4572002"/>
                  <a:gd name="connsiteY27" fmla="*/ 6438981 h 6858002"/>
                  <a:gd name="connsiteX28" fmla="*/ 4275385 w 4572002"/>
                  <a:gd name="connsiteY28" fmla="*/ 6463840 h 6858002"/>
                  <a:gd name="connsiteX29" fmla="*/ 4275382 w 4572002"/>
                  <a:gd name="connsiteY29" fmla="*/ 6463849 h 6858002"/>
                  <a:gd name="connsiteX30" fmla="*/ 4261587 w 4572002"/>
                  <a:gd name="connsiteY30" fmla="*/ 6513012 h 6858002"/>
                  <a:gd name="connsiteX31" fmla="*/ 4242781 w 4572002"/>
                  <a:gd name="connsiteY31" fmla="*/ 6546194 h 6858002"/>
                  <a:gd name="connsiteX32" fmla="*/ 4242781 w 4572002"/>
                  <a:gd name="connsiteY32" fmla="*/ 6546195 h 6858002"/>
                  <a:gd name="connsiteX33" fmla="*/ 4259120 w 4572002"/>
                  <a:gd name="connsiteY33" fmla="*/ 6521804 h 6858002"/>
                  <a:gd name="connsiteX34" fmla="*/ 4261587 w 4572002"/>
                  <a:gd name="connsiteY34" fmla="*/ 6513012 h 6858002"/>
                  <a:gd name="connsiteX35" fmla="*/ 4264398 w 4572002"/>
                  <a:gd name="connsiteY35" fmla="*/ 6508052 h 6858002"/>
                  <a:gd name="connsiteX36" fmla="*/ 4275382 w 4572002"/>
                  <a:gd name="connsiteY36" fmla="*/ 6463849 h 6858002"/>
                  <a:gd name="connsiteX37" fmla="*/ 4275385 w 4572002"/>
                  <a:gd name="connsiteY37" fmla="*/ 6463841 h 6858002"/>
                  <a:gd name="connsiteX38" fmla="*/ 4295315 w 4572002"/>
                  <a:gd name="connsiteY38" fmla="*/ 6438981 h 6858002"/>
                  <a:gd name="connsiteX39" fmla="*/ 4381289 w 4572002"/>
                  <a:gd name="connsiteY39" fmla="*/ 6365204 h 6858002"/>
                  <a:gd name="connsiteX40" fmla="*/ 4380008 w 4572002"/>
                  <a:gd name="connsiteY40" fmla="*/ 6387910 h 6858002"/>
                  <a:gd name="connsiteX41" fmla="*/ 4378243 w 4572002"/>
                  <a:gd name="connsiteY41" fmla="*/ 6391549 h 6858002"/>
                  <a:gd name="connsiteX42" fmla="*/ 4370589 w 4572002"/>
                  <a:gd name="connsiteY42" fmla="*/ 6407332 h 6858002"/>
                  <a:gd name="connsiteX43" fmla="*/ 4370589 w 4572002"/>
                  <a:gd name="connsiteY43" fmla="*/ 6407333 h 6858002"/>
                  <a:gd name="connsiteX44" fmla="*/ 4378243 w 4572002"/>
                  <a:gd name="connsiteY44" fmla="*/ 6391549 h 6858002"/>
                  <a:gd name="connsiteX45" fmla="*/ 4380008 w 4572002"/>
                  <a:gd name="connsiteY45" fmla="*/ 6387910 h 6858002"/>
                  <a:gd name="connsiteX46" fmla="*/ 4142220 w 4572002"/>
                  <a:gd name="connsiteY46" fmla="*/ 4221391 h 6858002"/>
                  <a:gd name="connsiteX47" fmla="*/ 4142220 w 4572002"/>
                  <a:gd name="connsiteY47" fmla="*/ 4221392 h 6858002"/>
                  <a:gd name="connsiteX48" fmla="*/ 4147936 w 4572002"/>
                  <a:gd name="connsiteY48" fmla="*/ 4253015 h 6858002"/>
                  <a:gd name="connsiteX49" fmla="*/ 4187752 w 4572002"/>
                  <a:gd name="connsiteY49" fmla="*/ 4324646 h 6858002"/>
                  <a:gd name="connsiteX50" fmla="*/ 4196706 w 4572002"/>
                  <a:gd name="connsiteY50" fmla="*/ 4363891 h 6858002"/>
                  <a:gd name="connsiteX51" fmla="*/ 4195944 w 4572002"/>
                  <a:gd name="connsiteY51" fmla="*/ 4482004 h 6858002"/>
                  <a:gd name="connsiteX52" fmla="*/ 4135934 w 4572002"/>
                  <a:gd name="connsiteY52" fmla="*/ 4659174 h 6858002"/>
                  <a:gd name="connsiteX53" fmla="*/ 4127932 w 4572002"/>
                  <a:gd name="connsiteY53" fmla="*/ 4677655 h 6858002"/>
                  <a:gd name="connsiteX54" fmla="*/ 4118025 w 4572002"/>
                  <a:gd name="connsiteY54" fmla="*/ 4767764 h 6858002"/>
                  <a:gd name="connsiteX55" fmla="*/ 4116716 w 4572002"/>
                  <a:gd name="connsiteY55" fmla="*/ 4800483 h 6858002"/>
                  <a:gd name="connsiteX56" fmla="*/ 4116716 w 4572002"/>
                  <a:gd name="connsiteY56" fmla="*/ 4800484 h 6858002"/>
                  <a:gd name="connsiteX57" fmla="*/ 4131552 w 4572002"/>
                  <a:gd name="connsiteY57" fmla="*/ 4828917 h 6858002"/>
                  <a:gd name="connsiteX58" fmla="*/ 4153733 w 4572002"/>
                  <a:gd name="connsiteY58" fmla="*/ 4863343 h 6858002"/>
                  <a:gd name="connsiteX59" fmla="*/ 4161262 w 4572002"/>
                  <a:gd name="connsiteY59" fmla="*/ 4889275 h 6858002"/>
                  <a:gd name="connsiteX60" fmla="*/ 4159557 w 4572002"/>
                  <a:gd name="connsiteY60" fmla="*/ 4912168 h 6858002"/>
                  <a:gd name="connsiteX61" fmla="*/ 4158155 w 4572002"/>
                  <a:gd name="connsiteY61" fmla="*/ 4933804 h 6858002"/>
                  <a:gd name="connsiteX62" fmla="*/ 4158155 w 4572002"/>
                  <a:gd name="connsiteY62" fmla="*/ 4933805 h 6858002"/>
                  <a:gd name="connsiteX63" fmla="*/ 4162914 w 4572002"/>
                  <a:gd name="connsiteY63" fmla="*/ 4952673 h 6858002"/>
                  <a:gd name="connsiteX64" fmla="*/ 4165707 w 4572002"/>
                  <a:gd name="connsiteY64" fmla="*/ 4957454 h 6858002"/>
                  <a:gd name="connsiteX65" fmla="*/ 4166985 w 4572002"/>
                  <a:gd name="connsiteY65" fmla="*/ 4961456 h 6858002"/>
                  <a:gd name="connsiteX66" fmla="*/ 4182989 w 4572002"/>
                  <a:gd name="connsiteY66" fmla="*/ 4987038 h 6858002"/>
                  <a:gd name="connsiteX67" fmla="*/ 4209468 w 4572002"/>
                  <a:gd name="connsiteY67" fmla="*/ 5041522 h 6858002"/>
                  <a:gd name="connsiteX68" fmla="*/ 4216684 w 4572002"/>
                  <a:gd name="connsiteY68" fmla="*/ 5072376 h 6858002"/>
                  <a:gd name="connsiteX69" fmla="*/ 4222587 w 4572002"/>
                  <a:gd name="connsiteY69" fmla="*/ 5087441 h 6858002"/>
                  <a:gd name="connsiteX70" fmla="*/ 4235615 w 4572002"/>
                  <a:gd name="connsiteY70" fmla="*/ 5133220 h 6858002"/>
                  <a:gd name="connsiteX71" fmla="*/ 4235616 w 4572002"/>
                  <a:gd name="connsiteY71" fmla="*/ 5133225 h 6858002"/>
                  <a:gd name="connsiteX72" fmla="*/ 4228901 w 4572002"/>
                  <a:gd name="connsiteY72" fmla="*/ 5166113 h 6858002"/>
                  <a:gd name="connsiteX73" fmla="*/ 4228901 w 4572002"/>
                  <a:gd name="connsiteY73" fmla="*/ 5166114 h 6858002"/>
                  <a:gd name="connsiteX74" fmla="*/ 4229593 w 4572002"/>
                  <a:gd name="connsiteY74" fmla="*/ 5172091 h 6858002"/>
                  <a:gd name="connsiteX75" fmla="*/ 4232139 w 4572002"/>
                  <a:gd name="connsiteY75" fmla="*/ 5179068 h 6858002"/>
                  <a:gd name="connsiteX76" fmla="*/ 4231973 w 4572002"/>
                  <a:gd name="connsiteY76" fmla="*/ 5229434 h 6858002"/>
                  <a:gd name="connsiteX77" fmla="*/ 4225669 w 4572002"/>
                  <a:gd name="connsiteY77" fmla="*/ 5241089 h 6858002"/>
                  <a:gd name="connsiteX78" fmla="*/ 4208517 w 4572002"/>
                  <a:gd name="connsiteY78" fmla="*/ 5272796 h 6858002"/>
                  <a:gd name="connsiteX79" fmla="*/ 4184613 w 4572002"/>
                  <a:gd name="connsiteY79" fmla="*/ 5312288 h 6858002"/>
                  <a:gd name="connsiteX80" fmla="*/ 4183557 w 4572002"/>
                  <a:gd name="connsiteY80" fmla="*/ 5321350 h 6858002"/>
                  <a:gd name="connsiteX81" fmla="*/ 4181083 w 4572002"/>
                  <a:gd name="connsiteY81" fmla="*/ 5326163 h 6858002"/>
                  <a:gd name="connsiteX82" fmla="*/ 4179637 w 4572002"/>
                  <a:gd name="connsiteY82" fmla="*/ 5355014 h 6858002"/>
                  <a:gd name="connsiteX83" fmla="*/ 4179637 w 4572002"/>
                  <a:gd name="connsiteY83" fmla="*/ 5355015 h 6858002"/>
                  <a:gd name="connsiteX84" fmla="*/ 4184513 w 4572002"/>
                  <a:gd name="connsiteY84" fmla="*/ 5385385 h 6858002"/>
                  <a:gd name="connsiteX85" fmla="*/ 4192704 w 4572002"/>
                  <a:gd name="connsiteY85" fmla="*/ 5425583 h 6858002"/>
                  <a:gd name="connsiteX86" fmla="*/ 4204327 w 4572002"/>
                  <a:gd name="connsiteY86" fmla="*/ 5480638 h 6858002"/>
                  <a:gd name="connsiteX87" fmla="*/ 4208850 w 4572002"/>
                  <a:gd name="connsiteY87" fmla="*/ 5507668 h 6858002"/>
                  <a:gd name="connsiteX88" fmla="*/ 4198232 w 4572002"/>
                  <a:gd name="connsiteY88" fmla="*/ 5531692 h 6858002"/>
                  <a:gd name="connsiteX89" fmla="*/ 4198231 w 4572002"/>
                  <a:gd name="connsiteY89" fmla="*/ 5531693 h 6858002"/>
                  <a:gd name="connsiteX90" fmla="*/ 4188085 w 4572002"/>
                  <a:gd name="connsiteY90" fmla="*/ 5547578 h 6858002"/>
                  <a:gd name="connsiteX91" fmla="*/ 4188085 w 4572002"/>
                  <a:gd name="connsiteY91" fmla="*/ 5547579 h 6858002"/>
                  <a:gd name="connsiteX92" fmla="*/ 4197659 w 4572002"/>
                  <a:gd name="connsiteY92" fmla="*/ 5562747 h 6858002"/>
                  <a:gd name="connsiteX93" fmla="*/ 4268907 w 4572002"/>
                  <a:gd name="connsiteY93" fmla="*/ 5704484 h 6858002"/>
                  <a:gd name="connsiteX94" fmla="*/ 4274812 w 4572002"/>
                  <a:gd name="connsiteY94" fmla="*/ 5740489 h 6858002"/>
                  <a:gd name="connsiteX95" fmla="*/ 4283578 w 4572002"/>
                  <a:gd name="connsiteY95" fmla="*/ 5760874 h 6858002"/>
                  <a:gd name="connsiteX96" fmla="*/ 4371973 w 4572002"/>
                  <a:gd name="connsiteY96" fmla="*/ 5883752 h 6858002"/>
                  <a:gd name="connsiteX97" fmla="*/ 4371974 w 4572002"/>
                  <a:gd name="connsiteY97" fmla="*/ 5883757 h 6858002"/>
                  <a:gd name="connsiteX98" fmla="*/ 4389877 w 4572002"/>
                  <a:gd name="connsiteY98" fmla="*/ 5935946 h 6858002"/>
                  <a:gd name="connsiteX99" fmla="*/ 4389878 w 4572002"/>
                  <a:gd name="connsiteY99" fmla="*/ 5935950 h 6858002"/>
                  <a:gd name="connsiteX100" fmla="*/ 4386259 w 4572002"/>
                  <a:gd name="connsiteY100" fmla="*/ 5993290 h 6858002"/>
                  <a:gd name="connsiteX101" fmla="*/ 4386259 w 4572002"/>
                  <a:gd name="connsiteY101" fmla="*/ 5993291 h 6858002"/>
                  <a:gd name="connsiteX102" fmla="*/ 4379782 w 4572002"/>
                  <a:gd name="connsiteY102" fmla="*/ 6026440 h 6858002"/>
                  <a:gd name="connsiteX103" fmla="*/ 4323583 w 4572002"/>
                  <a:gd name="connsiteY103" fmla="*/ 6108738 h 6858002"/>
                  <a:gd name="connsiteX104" fmla="*/ 4309890 w 4572002"/>
                  <a:gd name="connsiteY104" fmla="*/ 6133314 h 6858002"/>
                  <a:gd name="connsiteX105" fmla="*/ 4309890 w 4572002"/>
                  <a:gd name="connsiteY105" fmla="*/ 6133315 h 6858002"/>
                  <a:gd name="connsiteX106" fmla="*/ 4313591 w 4572002"/>
                  <a:gd name="connsiteY106" fmla="*/ 6143190 h 6858002"/>
                  <a:gd name="connsiteX107" fmla="*/ 4325486 w 4572002"/>
                  <a:gd name="connsiteY107" fmla="*/ 6155600 h 6858002"/>
                  <a:gd name="connsiteX108" fmla="*/ 4325488 w 4572002"/>
                  <a:gd name="connsiteY108" fmla="*/ 6155603 h 6858002"/>
                  <a:gd name="connsiteX109" fmla="*/ 4364160 w 4572002"/>
                  <a:gd name="connsiteY109" fmla="*/ 6228757 h 6858002"/>
                  <a:gd name="connsiteX110" fmla="*/ 4381497 w 4572002"/>
                  <a:gd name="connsiteY110" fmla="*/ 6361540 h 6858002"/>
                  <a:gd name="connsiteX111" fmla="*/ 4381497 w 4572002"/>
                  <a:gd name="connsiteY111" fmla="*/ 6361539 h 6858002"/>
                  <a:gd name="connsiteX112" fmla="*/ 4364160 w 4572002"/>
                  <a:gd name="connsiteY112" fmla="*/ 6228756 h 6858002"/>
                  <a:gd name="connsiteX113" fmla="*/ 4325488 w 4572002"/>
                  <a:gd name="connsiteY113" fmla="*/ 6155602 h 6858002"/>
                  <a:gd name="connsiteX114" fmla="*/ 4325486 w 4572002"/>
                  <a:gd name="connsiteY114" fmla="*/ 6155600 h 6858002"/>
                  <a:gd name="connsiteX115" fmla="*/ 4309890 w 4572002"/>
                  <a:gd name="connsiteY115" fmla="*/ 6133315 h 6858002"/>
                  <a:gd name="connsiteX116" fmla="*/ 4323583 w 4572002"/>
                  <a:gd name="connsiteY116" fmla="*/ 6108739 h 6858002"/>
                  <a:gd name="connsiteX117" fmla="*/ 4379782 w 4572002"/>
                  <a:gd name="connsiteY117" fmla="*/ 6026441 h 6858002"/>
                  <a:gd name="connsiteX118" fmla="*/ 4386259 w 4572002"/>
                  <a:gd name="connsiteY118" fmla="*/ 5993292 h 6858002"/>
                  <a:gd name="connsiteX119" fmla="*/ 4386259 w 4572002"/>
                  <a:gd name="connsiteY119" fmla="*/ 5993290 h 6858002"/>
                  <a:gd name="connsiteX120" fmla="*/ 4389712 w 4572002"/>
                  <a:gd name="connsiteY120" fmla="*/ 5964477 h 6858002"/>
                  <a:gd name="connsiteX121" fmla="*/ 4389878 w 4572002"/>
                  <a:gd name="connsiteY121" fmla="*/ 5935950 h 6858002"/>
                  <a:gd name="connsiteX122" fmla="*/ 4389878 w 4572002"/>
                  <a:gd name="connsiteY122" fmla="*/ 5935949 h 6858002"/>
                  <a:gd name="connsiteX123" fmla="*/ 4389877 w 4572002"/>
                  <a:gd name="connsiteY123" fmla="*/ 5935946 h 6858002"/>
                  <a:gd name="connsiteX124" fmla="*/ 4382997 w 4572002"/>
                  <a:gd name="connsiteY124" fmla="*/ 5909351 h 6858002"/>
                  <a:gd name="connsiteX125" fmla="*/ 4371974 w 4572002"/>
                  <a:gd name="connsiteY125" fmla="*/ 5883757 h 6858002"/>
                  <a:gd name="connsiteX126" fmla="*/ 4371973 w 4572002"/>
                  <a:gd name="connsiteY126" fmla="*/ 5883751 h 6858002"/>
                  <a:gd name="connsiteX127" fmla="*/ 4283578 w 4572002"/>
                  <a:gd name="connsiteY127" fmla="*/ 5760873 h 6858002"/>
                  <a:gd name="connsiteX128" fmla="*/ 4274812 w 4572002"/>
                  <a:gd name="connsiteY128" fmla="*/ 5740488 h 6858002"/>
                  <a:gd name="connsiteX129" fmla="*/ 4268907 w 4572002"/>
                  <a:gd name="connsiteY129" fmla="*/ 5704483 h 6858002"/>
                  <a:gd name="connsiteX130" fmla="*/ 4197659 w 4572002"/>
                  <a:gd name="connsiteY130" fmla="*/ 5562746 h 6858002"/>
                  <a:gd name="connsiteX131" fmla="*/ 4188085 w 4572002"/>
                  <a:gd name="connsiteY131" fmla="*/ 5547578 h 6858002"/>
                  <a:gd name="connsiteX132" fmla="*/ 4198231 w 4572002"/>
                  <a:gd name="connsiteY132" fmla="*/ 5531694 h 6858002"/>
                  <a:gd name="connsiteX133" fmla="*/ 4198232 w 4572002"/>
                  <a:gd name="connsiteY133" fmla="*/ 5531692 h 6858002"/>
                  <a:gd name="connsiteX134" fmla="*/ 4206630 w 4572002"/>
                  <a:gd name="connsiteY134" fmla="*/ 5520422 h 6858002"/>
                  <a:gd name="connsiteX135" fmla="*/ 4208850 w 4572002"/>
                  <a:gd name="connsiteY135" fmla="*/ 5507668 h 6858002"/>
                  <a:gd name="connsiteX136" fmla="*/ 4208850 w 4572002"/>
                  <a:gd name="connsiteY136" fmla="*/ 5507667 h 6858002"/>
                  <a:gd name="connsiteX137" fmla="*/ 4204327 w 4572002"/>
                  <a:gd name="connsiteY137" fmla="*/ 5480637 h 6858002"/>
                  <a:gd name="connsiteX138" fmla="*/ 4192704 w 4572002"/>
                  <a:gd name="connsiteY138" fmla="*/ 5425582 h 6858002"/>
                  <a:gd name="connsiteX139" fmla="*/ 4184513 w 4572002"/>
                  <a:gd name="connsiteY139" fmla="*/ 5385384 h 6858002"/>
                  <a:gd name="connsiteX140" fmla="*/ 4179637 w 4572002"/>
                  <a:gd name="connsiteY140" fmla="*/ 5355014 h 6858002"/>
                  <a:gd name="connsiteX141" fmla="*/ 4183557 w 4572002"/>
                  <a:gd name="connsiteY141" fmla="*/ 5321350 h 6858002"/>
                  <a:gd name="connsiteX142" fmla="*/ 4208517 w 4572002"/>
                  <a:gd name="connsiteY142" fmla="*/ 5272797 h 6858002"/>
                  <a:gd name="connsiteX143" fmla="*/ 4225669 w 4572002"/>
                  <a:gd name="connsiteY143" fmla="*/ 5241089 h 6858002"/>
                  <a:gd name="connsiteX144" fmla="*/ 4231973 w 4572002"/>
                  <a:gd name="connsiteY144" fmla="*/ 5229433 h 6858002"/>
                  <a:gd name="connsiteX145" fmla="*/ 4232139 w 4572002"/>
                  <a:gd name="connsiteY145" fmla="*/ 5179068 h 6858002"/>
                  <a:gd name="connsiteX146" fmla="*/ 4232139 w 4572002"/>
                  <a:gd name="connsiteY146" fmla="*/ 5179067 h 6858002"/>
                  <a:gd name="connsiteX147" fmla="*/ 4229593 w 4572002"/>
                  <a:gd name="connsiteY147" fmla="*/ 5172090 h 6858002"/>
                  <a:gd name="connsiteX148" fmla="*/ 4228901 w 4572002"/>
                  <a:gd name="connsiteY148" fmla="*/ 5166114 h 6858002"/>
                  <a:gd name="connsiteX149" fmla="*/ 4235616 w 4572002"/>
                  <a:gd name="connsiteY149" fmla="*/ 5133225 h 6858002"/>
                  <a:gd name="connsiteX150" fmla="*/ 4235616 w 4572002"/>
                  <a:gd name="connsiteY150" fmla="*/ 5133224 h 6858002"/>
                  <a:gd name="connsiteX151" fmla="*/ 4235615 w 4572002"/>
                  <a:gd name="connsiteY151" fmla="*/ 5133220 h 6858002"/>
                  <a:gd name="connsiteX152" fmla="*/ 4228473 w 4572002"/>
                  <a:gd name="connsiteY152" fmla="*/ 5102461 h 6858002"/>
                  <a:gd name="connsiteX153" fmla="*/ 4222587 w 4572002"/>
                  <a:gd name="connsiteY153" fmla="*/ 5087441 h 6858002"/>
                  <a:gd name="connsiteX154" fmla="*/ 4222582 w 4572002"/>
                  <a:gd name="connsiteY154" fmla="*/ 5087423 h 6858002"/>
                  <a:gd name="connsiteX155" fmla="*/ 4209468 w 4572002"/>
                  <a:gd name="connsiteY155" fmla="*/ 5041521 h 6858002"/>
                  <a:gd name="connsiteX156" fmla="*/ 4182989 w 4572002"/>
                  <a:gd name="connsiteY156" fmla="*/ 4987037 h 6858002"/>
                  <a:gd name="connsiteX157" fmla="*/ 4165707 w 4572002"/>
                  <a:gd name="connsiteY157" fmla="*/ 4957454 h 6858002"/>
                  <a:gd name="connsiteX158" fmla="*/ 4158155 w 4572002"/>
                  <a:gd name="connsiteY158" fmla="*/ 4933805 h 6858002"/>
                  <a:gd name="connsiteX159" fmla="*/ 4159557 w 4572002"/>
                  <a:gd name="connsiteY159" fmla="*/ 4912169 h 6858002"/>
                  <a:gd name="connsiteX160" fmla="*/ 4161262 w 4572002"/>
                  <a:gd name="connsiteY160" fmla="*/ 4889276 h 6858002"/>
                  <a:gd name="connsiteX161" fmla="*/ 4161262 w 4572002"/>
                  <a:gd name="connsiteY161" fmla="*/ 4889275 h 6858002"/>
                  <a:gd name="connsiteX162" fmla="*/ 4156484 w 4572002"/>
                  <a:gd name="connsiteY162" fmla="*/ 4867614 h 6858002"/>
                  <a:gd name="connsiteX163" fmla="*/ 4153733 w 4572002"/>
                  <a:gd name="connsiteY163" fmla="*/ 4863343 h 6858002"/>
                  <a:gd name="connsiteX164" fmla="*/ 4151983 w 4572002"/>
                  <a:gd name="connsiteY164" fmla="*/ 4857317 h 6858002"/>
                  <a:gd name="connsiteX165" fmla="*/ 4131552 w 4572002"/>
                  <a:gd name="connsiteY165" fmla="*/ 4828916 h 6858002"/>
                  <a:gd name="connsiteX166" fmla="*/ 4116716 w 4572002"/>
                  <a:gd name="connsiteY166" fmla="*/ 4800483 h 6858002"/>
                  <a:gd name="connsiteX167" fmla="*/ 4118025 w 4572002"/>
                  <a:gd name="connsiteY167" fmla="*/ 4767765 h 6858002"/>
                  <a:gd name="connsiteX168" fmla="*/ 4127932 w 4572002"/>
                  <a:gd name="connsiteY168" fmla="*/ 4677656 h 6858002"/>
                  <a:gd name="connsiteX169" fmla="*/ 4135934 w 4572002"/>
                  <a:gd name="connsiteY169" fmla="*/ 4659175 h 6858002"/>
                  <a:gd name="connsiteX170" fmla="*/ 4195944 w 4572002"/>
                  <a:gd name="connsiteY170" fmla="*/ 4482005 h 6858002"/>
                  <a:gd name="connsiteX171" fmla="*/ 4196706 w 4572002"/>
                  <a:gd name="connsiteY171" fmla="*/ 4363891 h 6858002"/>
                  <a:gd name="connsiteX172" fmla="*/ 4196706 w 4572002"/>
                  <a:gd name="connsiteY172" fmla="*/ 4363890 h 6858002"/>
                  <a:gd name="connsiteX173" fmla="*/ 4187752 w 4572002"/>
                  <a:gd name="connsiteY173" fmla="*/ 4324645 h 6858002"/>
                  <a:gd name="connsiteX174" fmla="*/ 4147936 w 4572002"/>
                  <a:gd name="connsiteY174" fmla="*/ 4253014 h 6858002"/>
                  <a:gd name="connsiteX175" fmla="*/ 4211111 w 4572002"/>
                  <a:gd name="connsiteY175" fmla="*/ 2836172 h 6858002"/>
                  <a:gd name="connsiteX176" fmla="*/ 4202421 w 4572002"/>
                  <a:gd name="connsiteY176" fmla="*/ 2848793 h 6858002"/>
                  <a:gd name="connsiteX177" fmla="*/ 4186816 w 4572002"/>
                  <a:gd name="connsiteY177" fmla="*/ 2897785 h 6858002"/>
                  <a:gd name="connsiteX178" fmla="*/ 4185787 w 4572002"/>
                  <a:gd name="connsiteY178" fmla="*/ 2903551 h 6858002"/>
                  <a:gd name="connsiteX179" fmla="*/ 4182513 w 4572002"/>
                  <a:gd name="connsiteY179" fmla="*/ 2914328 h 6858002"/>
                  <a:gd name="connsiteX180" fmla="*/ 4177882 w 4572002"/>
                  <a:gd name="connsiteY180" fmla="*/ 2947858 h 6858002"/>
                  <a:gd name="connsiteX181" fmla="*/ 4177881 w 4572002"/>
                  <a:gd name="connsiteY181" fmla="*/ 2947862 h 6858002"/>
                  <a:gd name="connsiteX182" fmla="*/ 4177881 w 4572002"/>
                  <a:gd name="connsiteY182" fmla="*/ 2947863 h 6858002"/>
                  <a:gd name="connsiteX183" fmla="*/ 4181465 w 4572002"/>
                  <a:gd name="connsiteY183" fmla="*/ 2982149 h 6858002"/>
                  <a:gd name="connsiteX184" fmla="*/ 4193158 w 4572002"/>
                  <a:gd name="connsiteY184" fmla="*/ 3077402 h 6858002"/>
                  <a:gd name="connsiteX185" fmla="*/ 4180703 w 4572002"/>
                  <a:gd name="connsiteY185" fmla="*/ 3172654 h 6858002"/>
                  <a:gd name="connsiteX186" fmla="*/ 4133076 w 4572002"/>
                  <a:gd name="connsiteY186" fmla="*/ 3489467 h 6858002"/>
                  <a:gd name="connsiteX187" fmla="*/ 4110977 w 4572002"/>
                  <a:gd name="connsiteY187" fmla="*/ 3544713 h 6858002"/>
                  <a:gd name="connsiteX188" fmla="*/ 4093355 w 4572002"/>
                  <a:gd name="connsiteY188" fmla="*/ 3574408 h 6858002"/>
                  <a:gd name="connsiteX189" fmla="*/ 4093355 w 4572002"/>
                  <a:gd name="connsiteY189" fmla="*/ 3574409 h 6858002"/>
                  <a:gd name="connsiteX190" fmla="*/ 4105453 w 4572002"/>
                  <a:gd name="connsiteY190" fmla="*/ 3606818 h 6858002"/>
                  <a:gd name="connsiteX191" fmla="*/ 4118979 w 4572002"/>
                  <a:gd name="connsiteY191" fmla="*/ 3630633 h 6858002"/>
                  <a:gd name="connsiteX192" fmla="*/ 4136708 w 4572002"/>
                  <a:gd name="connsiteY192" fmla="*/ 3654416 h 6858002"/>
                  <a:gd name="connsiteX193" fmla="*/ 4140382 w 4572002"/>
                  <a:gd name="connsiteY193" fmla="*/ 3668940 h 6858002"/>
                  <a:gd name="connsiteX194" fmla="*/ 4143220 w 4572002"/>
                  <a:gd name="connsiteY194" fmla="*/ 3680164 h 6858002"/>
                  <a:gd name="connsiteX195" fmla="*/ 4139172 w 4572002"/>
                  <a:gd name="connsiteY195" fmla="*/ 3734837 h 6858002"/>
                  <a:gd name="connsiteX196" fmla="*/ 4139172 w 4572002"/>
                  <a:gd name="connsiteY196" fmla="*/ 3734838 h 6858002"/>
                  <a:gd name="connsiteX197" fmla="*/ 4139554 w 4572002"/>
                  <a:gd name="connsiteY197" fmla="*/ 3754653 h 6858002"/>
                  <a:gd name="connsiteX198" fmla="*/ 4145911 w 4572002"/>
                  <a:gd name="connsiteY198" fmla="*/ 3789776 h 6858002"/>
                  <a:gd name="connsiteX199" fmla="*/ 4130980 w 4572002"/>
                  <a:gd name="connsiteY199" fmla="*/ 3822472 h 6858002"/>
                  <a:gd name="connsiteX200" fmla="*/ 4116645 w 4572002"/>
                  <a:gd name="connsiteY200" fmla="*/ 3852619 h 6858002"/>
                  <a:gd name="connsiteX201" fmla="*/ 4116645 w 4572002"/>
                  <a:gd name="connsiteY201" fmla="*/ 3852620 h 6858002"/>
                  <a:gd name="connsiteX202" fmla="*/ 4117425 w 4572002"/>
                  <a:gd name="connsiteY202" fmla="*/ 3868764 h 6858002"/>
                  <a:gd name="connsiteX203" fmla="*/ 4126028 w 4572002"/>
                  <a:gd name="connsiteY203" fmla="*/ 3885337 h 6858002"/>
                  <a:gd name="connsiteX204" fmla="*/ 4126028 w 4572002"/>
                  <a:gd name="connsiteY204" fmla="*/ 3885339 h 6858002"/>
                  <a:gd name="connsiteX205" fmla="*/ 4148409 w 4572002"/>
                  <a:gd name="connsiteY205" fmla="*/ 3923125 h 6858002"/>
                  <a:gd name="connsiteX206" fmla="*/ 4157913 w 4572002"/>
                  <a:gd name="connsiteY206" fmla="*/ 3962160 h 6858002"/>
                  <a:gd name="connsiteX207" fmla="*/ 4142221 w 4572002"/>
                  <a:gd name="connsiteY207" fmla="*/ 4043838 h 6858002"/>
                  <a:gd name="connsiteX208" fmla="*/ 4142220 w 4572002"/>
                  <a:gd name="connsiteY208" fmla="*/ 4043839 h 6858002"/>
                  <a:gd name="connsiteX209" fmla="*/ 4127099 w 4572002"/>
                  <a:gd name="connsiteY209" fmla="*/ 4103825 h 6858002"/>
                  <a:gd name="connsiteX210" fmla="*/ 4127099 w 4572002"/>
                  <a:gd name="connsiteY210" fmla="*/ 4103826 h 6858002"/>
                  <a:gd name="connsiteX211" fmla="*/ 4129066 w 4572002"/>
                  <a:gd name="connsiteY211" fmla="*/ 4134256 h 6858002"/>
                  <a:gd name="connsiteX212" fmla="*/ 4138410 w 4572002"/>
                  <a:gd name="connsiteY212" fmla="*/ 4165382 h 6858002"/>
                  <a:gd name="connsiteX213" fmla="*/ 4138410 w 4572002"/>
                  <a:gd name="connsiteY213" fmla="*/ 4165384 h 6858002"/>
                  <a:gd name="connsiteX214" fmla="*/ 4142315 w 4572002"/>
                  <a:gd name="connsiteY214" fmla="*/ 4192388 h 6858002"/>
                  <a:gd name="connsiteX215" fmla="*/ 4142315 w 4572002"/>
                  <a:gd name="connsiteY215" fmla="*/ 4192387 h 6858002"/>
                  <a:gd name="connsiteX216" fmla="*/ 4138410 w 4572002"/>
                  <a:gd name="connsiteY216" fmla="*/ 4165383 h 6858002"/>
                  <a:gd name="connsiteX217" fmla="*/ 4138410 w 4572002"/>
                  <a:gd name="connsiteY217" fmla="*/ 4165382 h 6858002"/>
                  <a:gd name="connsiteX218" fmla="*/ 4127099 w 4572002"/>
                  <a:gd name="connsiteY218" fmla="*/ 4103826 h 6858002"/>
                  <a:gd name="connsiteX219" fmla="*/ 4142220 w 4572002"/>
                  <a:gd name="connsiteY219" fmla="*/ 4043840 h 6858002"/>
                  <a:gd name="connsiteX220" fmla="*/ 4142221 w 4572002"/>
                  <a:gd name="connsiteY220" fmla="*/ 4043838 h 6858002"/>
                  <a:gd name="connsiteX221" fmla="*/ 4155523 w 4572002"/>
                  <a:gd name="connsiteY221" fmla="*/ 4002410 h 6858002"/>
                  <a:gd name="connsiteX222" fmla="*/ 4157913 w 4572002"/>
                  <a:gd name="connsiteY222" fmla="*/ 3962160 h 6858002"/>
                  <a:gd name="connsiteX223" fmla="*/ 4157913 w 4572002"/>
                  <a:gd name="connsiteY223" fmla="*/ 3962159 h 6858002"/>
                  <a:gd name="connsiteX224" fmla="*/ 4126028 w 4572002"/>
                  <a:gd name="connsiteY224" fmla="*/ 3885338 h 6858002"/>
                  <a:gd name="connsiteX225" fmla="*/ 4126028 w 4572002"/>
                  <a:gd name="connsiteY225" fmla="*/ 3885337 h 6858002"/>
                  <a:gd name="connsiteX226" fmla="*/ 4116645 w 4572002"/>
                  <a:gd name="connsiteY226" fmla="*/ 3852620 h 6858002"/>
                  <a:gd name="connsiteX227" fmla="*/ 4130980 w 4572002"/>
                  <a:gd name="connsiteY227" fmla="*/ 3822473 h 6858002"/>
                  <a:gd name="connsiteX228" fmla="*/ 4145911 w 4572002"/>
                  <a:gd name="connsiteY228" fmla="*/ 3789777 h 6858002"/>
                  <a:gd name="connsiteX229" fmla="*/ 4145911 w 4572002"/>
                  <a:gd name="connsiteY229" fmla="*/ 3789776 h 6858002"/>
                  <a:gd name="connsiteX230" fmla="*/ 4139554 w 4572002"/>
                  <a:gd name="connsiteY230" fmla="*/ 3754652 h 6858002"/>
                  <a:gd name="connsiteX231" fmla="*/ 4139172 w 4572002"/>
                  <a:gd name="connsiteY231" fmla="*/ 3734838 h 6858002"/>
                  <a:gd name="connsiteX232" fmla="*/ 4143220 w 4572002"/>
                  <a:gd name="connsiteY232" fmla="*/ 3680164 h 6858002"/>
                  <a:gd name="connsiteX233" fmla="*/ 4143220 w 4572002"/>
                  <a:gd name="connsiteY233" fmla="*/ 3680163 h 6858002"/>
                  <a:gd name="connsiteX234" fmla="*/ 4140382 w 4572002"/>
                  <a:gd name="connsiteY234" fmla="*/ 3668940 h 6858002"/>
                  <a:gd name="connsiteX235" fmla="*/ 4136708 w 4572002"/>
                  <a:gd name="connsiteY235" fmla="*/ 3654416 h 6858002"/>
                  <a:gd name="connsiteX236" fmla="*/ 4136708 w 4572002"/>
                  <a:gd name="connsiteY236" fmla="*/ 3654416 h 6858002"/>
                  <a:gd name="connsiteX237" fmla="*/ 4136708 w 4572002"/>
                  <a:gd name="connsiteY237" fmla="*/ 3654415 h 6858002"/>
                  <a:gd name="connsiteX238" fmla="*/ 4118979 w 4572002"/>
                  <a:gd name="connsiteY238" fmla="*/ 3630632 h 6858002"/>
                  <a:gd name="connsiteX239" fmla="*/ 4105453 w 4572002"/>
                  <a:gd name="connsiteY239" fmla="*/ 3606817 h 6858002"/>
                  <a:gd name="connsiteX240" fmla="*/ 4095707 w 4572002"/>
                  <a:gd name="connsiteY240" fmla="*/ 3587174 h 6858002"/>
                  <a:gd name="connsiteX241" fmla="*/ 4093355 w 4572002"/>
                  <a:gd name="connsiteY241" fmla="*/ 3574408 h 6858002"/>
                  <a:gd name="connsiteX242" fmla="*/ 4098434 w 4572002"/>
                  <a:gd name="connsiteY242" fmla="*/ 3562321 h 6858002"/>
                  <a:gd name="connsiteX243" fmla="*/ 4110977 w 4572002"/>
                  <a:gd name="connsiteY243" fmla="*/ 3544714 h 6858002"/>
                  <a:gd name="connsiteX244" fmla="*/ 4133076 w 4572002"/>
                  <a:gd name="connsiteY244" fmla="*/ 3489468 h 6858002"/>
                  <a:gd name="connsiteX245" fmla="*/ 4180703 w 4572002"/>
                  <a:gd name="connsiteY245" fmla="*/ 3172655 h 6858002"/>
                  <a:gd name="connsiteX246" fmla="*/ 4193158 w 4572002"/>
                  <a:gd name="connsiteY246" fmla="*/ 3077402 h 6858002"/>
                  <a:gd name="connsiteX247" fmla="*/ 4193158 w 4572002"/>
                  <a:gd name="connsiteY247" fmla="*/ 3077401 h 6858002"/>
                  <a:gd name="connsiteX248" fmla="*/ 4181465 w 4572002"/>
                  <a:gd name="connsiteY248" fmla="*/ 2982148 h 6858002"/>
                  <a:gd name="connsiteX249" fmla="*/ 4177881 w 4572002"/>
                  <a:gd name="connsiteY249" fmla="*/ 2947863 h 6858002"/>
                  <a:gd name="connsiteX250" fmla="*/ 4177882 w 4572002"/>
                  <a:gd name="connsiteY250" fmla="*/ 2947858 h 6858002"/>
                  <a:gd name="connsiteX251" fmla="*/ 4185787 w 4572002"/>
                  <a:gd name="connsiteY251" fmla="*/ 2903551 h 6858002"/>
                  <a:gd name="connsiteX252" fmla="*/ 4202421 w 4572002"/>
                  <a:gd name="connsiteY252" fmla="*/ 2848794 h 6858002"/>
                  <a:gd name="connsiteX253" fmla="*/ 4211111 w 4572002"/>
                  <a:gd name="connsiteY253" fmla="*/ 2836173 h 6858002"/>
                  <a:gd name="connsiteX254" fmla="*/ 3726625 w 4572002"/>
                  <a:gd name="connsiteY254" fmla="*/ 1508458 h 6858002"/>
                  <a:gd name="connsiteX255" fmla="*/ 3698531 w 4572002"/>
                  <a:gd name="connsiteY255" fmla="*/ 1596214 h 6858002"/>
                  <a:gd name="connsiteX256" fmla="*/ 3700436 w 4572002"/>
                  <a:gd name="connsiteY256" fmla="*/ 1624981 h 6858002"/>
                  <a:gd name="connsiteX257" fmla="*/ 3757017 w 4572002"/>
                  <a:gd name="connsiteY257" fmla="*/ 1697754 h 6858002"/>
                  <a:gd name="connsiteX258" fmla="*/ 3779686 w 4572002"/>
                  <a:gd name="connsiteY258" fmla="*/ 1733189 h 6858002"/>
                  <a:gd name="connsiteX259" fmla="*/ 3821407 w 4572002"/>
                  <a:gd name="connsiteY259" fmla="*/ 1833776 h 6858002"/>
                  <a:gd name="connsiteX260" fmla="*/ 3829028 w 4572002"/>
                  <a:gd name="connsiteY260" fmla="*/ 1842159 h 6858002"/>
                  <a:gd name="connsiteX261" fmla="*/ 3919519 w 4572002"/>
                  <a:gd name="connsiteY261" fmla="*/ 1916455 h 6858002"/>
                  <a:gd name="connsiteX262" fmla="*/ 3934949 w 4572002"/>
                  <a:gd name="connsiteY262" fmla="*/ 1933220 h 6858002"/>
                  <a:gd name="connsiteX263" fmla="*/ 3958954 w 4572002"/>
                  <a:gd name="connsiteY263" fmla="*/ 1953414 h 6858002"/>
                  <a:gd name="connsiteX264" fmla="*/ 4005437 w 4572002"/>
                  <a:gd name="connsiteY264" fmla="*/ 2016470 h 6858002"/>
                  <a:gd name="connsiteX265" fmla="*/ 4020296 w 4572002"/>
                  <a:gd name="connsiteY265" fmla="*/ 2094579 h 6858002"/>
                  <a:gd name="connsiteX266" fmla="*/ 4042967 w 4572002"/>
                  <a:gd name="connsiteY266" fmla="*/ 2188880 h 6858002"/>
                  <a:gd name="connsiteX267" fmla="*/ 4058207 w 4572002"/>
                  <a:gd name="connsiteY267" fmla="*/ 2228315 h 6858002"/>
                  <a:gd name="connsiteX268" fmla="*/ 4087164 w 4572002"/>
                  <a:gd name="connsiteY268" fmla="*/ 2334045 h 6858002"/>
                  <a:gd name="connsiteX269" fmla="*/ 4111549 w 4572002"/>
                  <a:gd name="connsiteY269" fmla="*/ 2409486 h 6858002"/>
                  <a:gd name="connsiteX270" fmla="*/ 4128650 w 4572002"/>
                  <a:gd name="connsiteY270" fmla="*/ 2435913 h 6858002"/>
                  <a:gd name="connsiteX271" fmla="*/ 4134481 w 4572002"/>
                  <a:gd name="connsiteY271" fmla="*/ 2463018 h 6858002"/>
                  <a:gd name="connsiteX272" fmla="*/ 4125839 w 4572002"/>
                  <a:gd name="connsiteY272" fmla="*/ 2518262 h 6858002"/>
                  <a:gd name="connsiteX273" fmla="*/ 4125838 w 4572002"/>
                  <a:gd name="connsiteY273" fmla="*/ 2518264 h 6858002"/>
                  <a:gd name="connsiteX274" fmla="*/ 4122194 w 4572002"/>
                  <a:gd name="connsiteY274" fmla="*/ 2545006 h 6858002"/>
                  <a:gd name="connsiteX275" fmla="*/ 4122194 w 4572002"/>
                  <a:gd name="connsiteY275" fmla="*/ 2545007 h 6858002"/>
                  <a:gd name="connsiteX276" fmla="*/ 4126408 w 4572002"/>
                  <a:gd name="connsiteY276" fmla="*/ 2571035 h 6858002"/>
                  <a:gd name="connsiteX277" fmla="*/ 4199563 w 4572002"/>
                  <a:gd name="connsiteY277" fmla="*/ 2668002 h 6858002"/>
                  <a:gd name="connsiteX278" fmla="*/ 4247953 w 4572002"/>
                  <a:gd name="connsiteY278" fmla="*/ 2745349 h 6858002"/>
                  <a:gd name="connsiteX279" fmla="*/ 4247954 w 4572002"/>
                  <a:gd name="connsiteY279" fmla="*/ 2745352 h 6858002"/>
                  <a:gd name="connsiteX280" fmla="*/ 4253873 w 4572002"/>
                  <a:gd name="connsiteY280" fmla="*/ 2778006 h 6858002"/>
                  <a:gd name="connsiteX281" fmla="*/ 4253453 w 4572002"/>
                  <a:gd name="connsiteY281" fmla="*/ 2785440 h 6858002"/>
                  <a:gd name="connsiteX282" fmla="*/ 4243374 w 4572002"/>
                  <a:gd name="connsiteY282" fmla="*/ 2811780 h 6858002"/>
                  <a:gd name="connsiteX283" fmla="*/ 4243371 w 4572002"/>
                  <a:gd name="connsiteY283" fmla="*/ 2811787 h 6858002"/>
                  <a:gd name="connsiteX284" fmla="*/ 4243372 w 4572002"/>
                  <a:gd name="connsiteY284" fmla="*/ 2811787 h 6858002"/>
                  <a:gd name="connsiteX285" fmla="*/ 4243374 w 4572002"/>
                  <a:gd name="connsiteY285" fmla="*/ 2811780 h 6858002"/>
                  <a:gd name="connsiteX286" fmla="*/ 4253025 w 4572002"/>
                  <a:gd name="connsiteY286" fmla="*/ 2793023 h 6858002"/>
                  <a:gd name="connsiteX287" fmla="*/ 4253453 w 4572002"/>
                  <a:gd name="connsiteY287" fmla="*/ 2785440 h 6858002"/>
                  <a:gd name="connsiteX288" fmla="*/ 4254654 w 4572002"/>
                  <a:gd name="connsiteY288" fmla="*/ 2782305 h 6858002"/>
                  <a:gd name="connsiteX289" fmla="*/ 4253873 w 4572002"/>
                  <a:gd name="connsiteY289" fmla="*/ 2778006 h 6858002"/>
                  <a:gd name="connsiteX290" fmla="*/ 4254284 w 4572002"/>
                  <a:gd name="connsiteY290" fmla="*/ 2770758 h 6858002"/>
                  <a:gd name="connsiteX291" fmla="*/ 4247954 w 4572002"/>
                  <a:gd name="connsiteY291" fmla="*/ 2745352 h 6858002"/>
                  <a:gd name="connsiteX292" fmla="*/ 4247953 w 4572002"/>
                  <a:gd name="connsiteY292" fmla="*/ 2745348 h 6858002"/>
                  <a:gd name="connsiteX293" fmla="*/ 4199563 w 4572002"/>
                  <a:gd name="connsiteY293" fmla="*/ 2668001 h 6858002"/>
                  <a:gd name="connsiteX294" fmla="*/ 4126408 w 4572002"/>
                  <a:gd name="connsiteY294" fmla="*/ 2571034 h 6858002"/>
                  <a:gd name="connsiteX295" fmla="*/ 4122194 w 4572002"/>
                  <a:gd name="connsiteY295" fmla="*/ 2545007 h 6858002"/>
                  <a:gd name="connsiteX296" fmla="*/ 4125838 w 4572002"/>
                  <a:gd name="connsiteY296" fmla="*/ 2518265 h 6858002"/>
                  <a:gd name="connsiteX297" fmla="*/ 4125839 w 4572002"/>
                  <a:gd name="connsiteY297" fmla="*/ 2518262 h 6858002"/>
                  <a:gd name="connsiteX298" fmla="*/ 4132419 w 4572002"/>
                  <a:gd name="connsiteY298" fmla="*/ 2490551 h 6858002"/>
                  <a:gd name="connsiteX299" fmla="*/ 4134481 w 4572002"/>
                  <a:gd name="connsiteY299" fmla="*/ 2463018 h 6858002"/>
                  <a:gd name="connsiteX300" fmla="*/ 4134481 w 4572002"/>
                  <a:gd name="connsiteY300" fmla="*/ 2463017 h 6858002"/>
                  <a:gd name="connsiteX301" fmla="*/ 4111549 w 4572002"/>
                  <a:gd name="connsiteY301" fmla="*/ 2409485 h 6858002"/>
                  <a:gd name="connsiteX302" fmla="*/ 4087164 w 4572002"/>
                  <a:gd name="connsiteY302" fmla="*/ 2334044 h 6858002"/>
                  <a:gd name="connsiteX303" fmla="*/ 4058207 w 4572002"/>
                  <a:gd name="connsiteY303" fmla="*/ 2228314 h 6858002"/>
                  <a:gd name="connsiteX304" fmla="*/ 4042967 w 4572002"/>
                  <a:gd name="connsiteY304" fmla="*/ 2188879 h 6858002"/>
                  <a:gd name="connsiteX305" fmla="*/ 4020296 w 4572002"/>
                  <a:gd name="connsiteY305" fmla="*/ 2094578 h 6858002"/>
                  <a:gd name="connsiteX306" fmla="*/ 4005437 w 4572002"/>
                  <a:gd name="connsiteY306" fmla="*/ 2016469 h 6858002"/>
                  <a:gd name="connsiteX307" fmla="*/ 3958954 w 4572002"/>
                  <a:gd name="connsiteY307" fmla="*/ 1953413 h 6858002"/>
                  <a:gd name="connsiteX308" fmla="*/ 3934949 w 4572002"/>
                  <a:gd name="connsiteY308" fmla="*/ 1933219 h 6858002"/>
                  <a:gd name="connsiteX309" fmla="*/ 3919519 w 4572002"/>
                  <a:gd name="connsiteY309" fmla="*/ 1916454 h 6858002"/>
                  <a:gd name="connsiteX310" fmla="*/ 3829028 w 4572002"/>
                  <a:gd name="connsiteY310" fmla="*/ 1842158 h 6858002"/>
                  <a:gd name="connsiteX311" fmla="*/ 3821407 w 4572002"/>
                  <a:gd name="connsiteY311" fmla="*/ 1833775 h 6858002"/>
                  <a:gd name="connsiteX312" fmla="*/ 3779686 w 4572002"/>
                  <a:gd name="connsiteY312" fmla="*/ 1733188 h 6858002"/>
                  <a:gd name="connsiteX313" fmla="*/ 3757018 w 4572002"/>
                  <a:gd name="connsiteY313" fmla="*/ 1697753 h 6858002"/>
                  <a:gd name="connsiteX314" fmla="*/ 3700436 w 4572002"/>
                  <a:gd name="connsiteY314" fmla="*/ 1624980 h 6858002"/>
                  <a:gd name="connsiteX315" fmla="*/ 3698532 w 4572002"/>
                  <a:gd name="connsiteY315" fmla="*/ 1596213 h 6858002"/>
                  <a:gd name="connsiteX316" fmla="*/ 3745230 w 4572002"/>
                  <a:gd name="connsiteY316" fmla="*/ 1459073 h 6858002"/>
                  <a:gd name="connsiteX317" fmla="*/ 3745229 w 4572002"/>
                  <a:gd name="connsiteY317" fmla="*/ 1459074 h 6858002"/>
                  <a:gd name="connsiteX318" fmla="*/ 3736012 w 4572002"/>
                  <a:gd name="connsiteY318" fmla="*/ 1481572 h 6858002"/>
                  <a:gd name="connsiteX319" fmla="*/ 3764423 w 4572002"/>
                  <a:gd name="connsiteY319" fmla="*/ 1268758 h 6858002"/>
                  <a:gd name="connsiteX320" fmla="*/ 3769590 w 4572002"/>
                  <a:gd name="connsiteY320" fmla="*/ 1286070 h 6858002"/>
                  <a:gd name="connsiteX321" fmla="*/ 3791927 w 4572002"/>
                  <a:gd name="connsiteY321" fmla="*/ 1350628 h 6858002"/>
                  <a:gd name="connsiteX322" fmla="*/ 3786333 w 4572002"/>
                  <a:gd name="connsiteY322" fmla="*/ 1413840 h 6858002"/>
                  <a:gd name="connsiteX323" fmla="*/ 3791928 w 4572002"/>
                  <a:gd name="connsiteY323" fmla="*/ 1350627 h 6858002"/>
                  <a:gd name="connsiteX324" fmla="*/ 3769590 w 4572002"/>
                  <a:gd name="connsiteY324" fmla="*/ 1286069 h 6858002"/>
                  <a:gd name="connsiteX325" fmla="*/ 3706152 w 4572002"/>
                  <a:gd name="connsiteY325" fmla="*/ 773035 h 6858002"/>
                  <a:gd name="connsiteX326" fmla="*/ 3706152 w 4572002"/>
                  <a:gd name="connsiteY326" fmla="*/ 773036 h 6858002"/>
                  <a:gd name="connsiteX327" fmla="*/ 3714152 w 4572002"/>
                  <a:gd name="connsiteY327" fmla="*/ 854380 h 6858002"/>
                  <a:gd name="connsiteX328" fmla="*/ 3745205 w 4572002"/>
                  <a:gd name="connsiteY328" fmla="*/ 915344 h 6858002"/>
                  <a:gd name="connsiteX329" fmla="*/ 3755683 w 4572002"/>
                  <a:gd name="connsiteY329" fmla="*/ 927156 h 6858002"/>
                  <a:gd name="connsiteX330" fmla="*/ 3752063 w 4572002"/>
                  <a:gd name="connsiteY330" fmla="*/ 1097088 h 6858002"/>
                  <a:gd name="connsiteX331" fmla="*/ 3747681 w 4572002"/>
                  <a:gd name="connsiteY331" fmla="*/ 1123186 h 6858002"/>
                  <a:gd name="connsiteX332" fmla="*/ 3772400 w 4572002"/>
                  <a:gd name="connsiteY332" fmla="*/ 1184029 h 6858002"/>
                  <a:gd name="connsiteX333" fmla="*/ 3747682 w 4572002"/>
                  <a:gd name="connsiteY333" fmla="*/ 1123185 h 6858002"/>
                  <a:gd name="connsiteX334" fmla="*/ 3752064 w 4572002"/>
                  <a:gd name="connsiteY334" fmla="*/ 1097087 h 6858002"/>
                  <a:gd name="connsiteX335" fmla="*/ 3755684 w 4572002"/>
                  <a:gd name="connsiteY335" fmla="*/ 927155 h 6858002"/>
                  <a:gd name="connsiteX336" fmla="*/ 3745206 w 4572002"/>
                  <a:gd name="connsiteY336" fmla="*/ 915343 h 6858002"/>
                  <a:gd name="connsiteX337" fmla="*/ 3714152 w 4572002"/>
                  <a:gd name="connsiteY337" fmla="*/ 854379 h 6858002"/>
                  <a:gd name="connsiteX338" fmla="*/ 3761553 w 4572002"/>
                  <a:gd name="connsiteY338" fmla="*/ 517851 h 6858002"/>
                  <a:gd name="connsiteX339" fmla="*/ 3752635 w 4572002"/>
                  <a:gd name="connsiteY339" fmla="*/ 556048 h 6858002"/>
                  <a:gd name="connsiteX340" fmla="*/ 3746157 w 4572002"/>
                  <a:gd name="connsiteY340" fmla="*/ 580051 h 6858002"/>
                  <a:gd name="connsiteX341" fmla="*/ 3742776 w 4572002"/>
                  <a:gd name="connsiteY341" fmla="*/ 642538 h 6858002"/>
                  <a:gd name="connsiteX342" fmla="*/ 3730253 w 4572002"/>
                  <a:gd name="connsiteY342" fmla="*/ 694928 h 6858002"/>
                  <a:gd name="connsiteX343" fmla="*/ 3742777 w 4572002"/>
                  <a:gd name="connsiteY343" fmla="*/ 642537 h 6858002"/>
                  <a:gd name="connsiteX344" fmla="*/ 3746158 w 4572002"/>
                  <a:gd name="connsiteY344" fmla="*/ 580050 h 6858002"/>
                  <a:gd name="connsiteX345" fmla="*/ 3752636 w 4572002"/>
                  <a:gd name="connsiteY345" fmla="*/ 556047 h 6858002"/>
                  <a:gd name="connsiteX346" fmla="*/ 3774848 w 4572002"/>
                  <a:gd name="connsiteY346" fmla="*/ 298169 h 6858002"/>
                  <a:gd name="connsiteX347" fmla="*/ 3760065 w 4572002"/>
                  <a:gd name="connsiteY347" fmla="*/ 313534 h 6858002"/>
                  <a:gd name="connsiteX348" fmla="*/ 3759493 w 4572002"/>
                  <a:gd name="connsiteY348" fmla="*/ 338871 h 6858002"/>
                  <a:gd name="connsiteX349" fmla="*/ 3759500 w 4572002"/>
                  <a:gd name="connsiteY349" fmla="*/ 338900 h 6858002"/>
                  <a:gd name="connsiteX350" fmla="*/ 3769400 w 4572002"/>
                  <a:gd name="connsiteY350" fmla="*/ 395640 h 6858002"/>
                  <a:gd name="connsiteX351" fmla="*/ 3765590 w 4572002"/>
                  <a:gd name="connsiteY351" fmla="*/ 367328 h 6858002"/>
                  <a:gd name="connsiteX352" fmla="*/ 3759500 w 4572002"/>
                  <a:gd name="connsiteY352" fmla="*/ 338900 h 6858002"/>
                  <a:gd name="connsiteX353" fmla="*/ 3759494 w 4572002"/>
                  <a:gd name="connsiteY353" fmla="*/ 338870 h 6858002"/>
                  <a:gd name="connsiteX354" fmla="*/ 3760066 w 4572002"/>
                  <a:gd name="connsiteY354" fmla="*/ 313533 h 6858002"/>
                  <a:gd name="connsiteX355" fmla="*/ 3782393 w 4572002"/>
                  <a:gd name="connsiteY355" fmla="*/ 281568 h 6858002"/>
                  <a:gd name="connsiteX356" fmla="*/ 3777498 w 4572002"/>
                  <a:gd name="connsiteY356" fmla="*/ 295415 h 6858002"/>
                  <a:gd name="connsiteX357" fmla="*/ 3777499 w 4572002"/>
                  <a:gd name="connsiteY357" fmla="*/ 295415 h 6858002"/>
                  <a:gd name="connsiteX358" fmla="*/ 3769073 w 4572002"/>
                  <a:gd name="connsiteY358" fmla="*/ 24486 h 6858002"/>
                  <a:gd name="connsiteX359" fmla="*/ 3766810 w 4572002"/>
                  <a:gd name="connsiteY359" fmla="*/ 74129 h 6858002"/>
                  <a:gd name="connsiteX360" fmla="*/ 3772734 w 4572002"/>
                  <a:gd name="connsiteY360" fmla="*/ 125861 h 6858002"/>
                  <a:gd name="connsiteX361" fmla="*/ 3777129 w 4572002"/>
                  <a:gd name="connsiteY361" fmla="*/ 153387 h 6858002"/>
                  <a:gd name="connsiteX362" fmla="*/ 3785402 w 4572002"/>
                  <a:gd name="connsiteY362" fmla="*/ 228944 h 6858002"/>
                  <a:gd name="connsiteX363" fmla="*/ 3780943 w 4572002"/>
                  <a:gd name="connsiteY363" fmla="*/ 177271 h 6858002"/>
                  <a:gd name="connsiteX364" fmla="*/ 3777129 w 4572002"/>
                  <a:gd name="connsiteY364" fmla="*/ 153387 h 6858002"/>
                  <a:gd name="connsiteX365" fmla="*/ 3776930 w 4572002"/>
                  <a:gd name="connsiteY365" fmla="*/ 151569 h 6858002"/>
                  <a:gd name="connsiteX366" fmla="*/ 3766811 w 4572002"/>
                  <a:gd name="connsiteY366" fmla="*/ 74129 h 6858002"/>
                  <a:gd name="connsiteX367" fmla="*/ 3766492 w 4572002"/>
                  <a:gd name="connsiteY367" fmla="*/ 0 h 6858002"/>
                  <a:gd name="connsiteX368" fmla="*/ 4230600 w 4572002"/>
                  <a:gd name="connsiteY368" fmla="*/ 0 h 6858002"/>
                  <a:gd name="connsiteX369" fmla="*/ 4229473 w 4572002"/>
                  <a:gd name="connsiteY369" fmla="*/ 2817 h 6858002"/>
                  <a:gd name="connsiteX370" fmla="*/ 4215375 w 4572002"/>
                  <a:gd name="connsiteY370" fmla="*/ 63587 h 6858002"/>
                  <a:gd name="connsiteX371" fmla="*/ 4201468 w 4572002"/>
                  <a:gd name="connsiteY371" fmla="*/ 176939 h 6858002"/>
                  <a:gd name="connsiteX372" fmla="*/ 4193466 w 4572002"/>
                  <a:gd name="connsiteY372" fmla="*/ 200182 h 6858002"/>
                  <a:gd name="connsiteX373" fmla="*/ 4155554 w 4572002"/>
                  <a:gd name="connsiteY373" fmla="*/ 340774 h 6858002"/>
                  <a:gd name="connsiteX374" fmla="*/ 4156319 w 4572002"/>
                  <a:gd name="connsiteY374" fmla="*/ 453364 h 6858002"/>
                  <a:gd name="connsiteX375" fmla="*/ 4158033 w 4572002"/>
                  <a:gd name="connsiteY375" fmla="*/ 462126 h 6858002"/>
                  <a:gd name="connsiteX376" fmla="*/ 4170605 w 4572002"/>
                  <a:gd name="connsiteY376" fmla="*/ 505182 h 6858002"/>
                  <a:gd name="connsiteX377" fmla="*/ 4167177 w 4572002"/>
                  <a:gd name="connsiteY377" fmla="*/ 571860 h 6858002"/>
                  <a:gd name="connsiteX378" fmla="*/ 4149840 w 4572002"/>
                  <a:gd name="connsiteY378" fmla="*/ 617772 h 6858002"/>
                  <a:gd name="connsiteX379" fmla="*/ 4149078 w 4572002"/>
                  <a:gd name="connsiteY379" fmla="*/ 674923 h 6858002"/>
                  <a:gd name="connsiteX380" fmla="*/ 4159937 w 4572002"/>
                  <a:gd name="connsiteY380" fmla="*/ 740268 h 6858002"/>
                  <a:gd name="connsiteX381" fmla="*/ 4162223 w 4572002"/>
                  <a:gd name="connsiteY381" fmla="*/ 769605 h 6858002"/>
                  <a:gd name="connsiteX382" fmla="*/ 4184703 w 4572002"/>
                  <a:gd name="connsiteY382" fmla="*/ 850189 h 6858002"/>
                  <a:gd name="connsiteX383" fmla="*/ 4179179 w 4572002"/>
                  <a:gd name="connsiteY383" fmla="*/ 898198 h 6858002"/>
                  <a:gd name="connsiteX384" fmla="*/ 4164319 w 4572002"/>
                  <a:gd name="connsiteY384" fmla="*/ 945444 h 6858002"/>
                  <a:gd name="connsiteX385" fmla="*/ 4150030 w 4572002"/>
                  <a:gd name="connsiteY385" fmla="*/ 975733 h 6858002"/>
                  <a:gd name="connsiteX386" fmla="*/ 4139934 w 4572002"/>
                  <a:gd name="connsiteY386" fmla="*/ 1036887 h 6858002"/>
                  <a:gd name="connsiteX387" fmla="*/ 4141458 w 4572002"/>
                  <a:gd name="connsiteY387" fmla="*/ 1048125 h 6858002"/>
                  <a:gd name="connsiteX388" fmla="*/ 4154032 w 4572002"/>
                  <a:gd name="connsiteY388" fmla="*/ 1230633 h 6858002"/>
                  <a:gd name="connsiteX389" fmla="*/ 4174225 w 4572002"/>
                  <a:gd name="connsiteY389" fmla="*/ 1303024 h 6858002"/>
                  <a:gd name="connsiteX390" fmla="*/ 4176701 w 4572002"/>
                  <a:gd name="connsiteY390" fmla="*/ 1318456 h 6858002"/>
                  <a:gd name="connsiteX391" fmla="*/ 4199372 w 4572002"/>
                  <a:gd name="connsiteY391" fmla="*/ 1472575 h 6858002"/>
                  <a:gd name="connsiteX392" fmla="*/ 4200325 w 4572002"/>
                  <a:gd name="connsiteY392" fmla="*/ 1489720 h 6858002"/>
                  <a:gd name="connsiteX393" fmla="*/ 4196324 w 4572002"/>
                  <a:gd name="connsiteY393" fmla="*/ 1537537 h 6858002"/>
                  <a:gd name="connsiteX394" fmla="*/ 4237474 w 4572002"/>
                  <a:gd name="connsiteY394" fmla="*/ 1650317 h 6858002"/>
                  <a:gd name="connsiteX395" fmla="*/ 4251572 w 4572002"/>
                  <a:gd name="connsiteY395" fmla="*/ 1763287 h 6858002"/>
                  <a:gd name="connsiteX396" fmla="*/ 4251380 w 4572002"/>
                  <a:gd name="connsiteY396" fmla="*/ 1825393 h 6858002"/>
                  <a:gd name="connsiteX397" fmla="*/ 4261478 w 4572002"/>
                  <a:gd name="connsiteY397" fmla="*/ 1869780 h 6858002"/>
                  <a:gd name="connsiteX398" fmla="*/ 4292149 w 4572002"/>
                  <a:gd name="connsiteY398" fmla="*/ 1978940 h 6858002"/>
                  <a:gd name="connsiteX399" fmla="*/ 4296911 w 4572002"/>
                  <a:gd name="connsiteY399" fmla="*/ 2030378 h 6858002"/>
                  <a:gd name="connsiteX400" fmla="*/ 4307201 w 4572002"/>
                  <a:gd name="connsiteY400" fmla="*/ 2085054 h 6858002"/>
                  <a:gd name="connsiteX401" fmla="*/ 4353302 w 4572002"/>
                  <a:gd name="connsiteY401" fmla="*/ 2220312 h 6858002"/>
                  <a:gd name="connsiteX402" fmla="*/ 4350636 w 4572002"/>
                  <a:gd name="connsiteY402" fmla="*/ 2330806 h 6858002"/>
                  <a:gd name="connsiteX403" fmla="*/ 4351206 w 4572002"/>
                  <a:gd name="connsiteY403" fmla="*/ 2401292 h 6858002"/>
                  <a:gd name="connsiteX404" fmla="*/ 4366446 w 4572002"/>
                  <a:gd name="connsiteY404" fmla="*/ 2485307 h 6858002"/>
                  <a:gd name="connsiteX405" fmla="*/ 4388736 w 4572002"/>
                  <a:gd name="connsiteY405" fmla="*/ 2554079 h 6858002"/>
                  <a:gd name="connsiteX406" fmla="*/ 4406453 w 4572002"/>
                  <a:gd name="connsiteY406" fmla="*/ 2649143 h 6858002"/>
                  <a:gd name="connsiteX407" fmla="*/ 4440554 w 4572002"/>
                  <a:gd name="connsiteY407" fmla="*/ 2743826 h 6858002"/>
                  <a:gd name="connsiteX408" fmla="*/ 4466653 w 4572002"/>
                  <a:gd name="connsiteY408" fmla="*/ 2809930 h 6858002"/>
                  <a:gd name="connsiteX409" fmla="*/ 4489705 w 4572002"/>
                  <a:gd name="connsiteY409" fmla="*/ 2901943 h 6858002"/>
                  <a:gd name="connsiteX410" fmla="*/ 4505897 w 4572002"/>
                  <a:gd name="connsiteY410" fmla="*/ 3042728 h 6858002"/>
                  <a:gd name="connsiteX411" fmla="*/ 4507613 w 4572002"/>
                  <a:gd name="connsiteY411" fmla="*/ 3107500 h 6858002"/>
                  <a:gd name="connsiteX412" fmla="*/ 4545521 w 4572002"/>
                  <a:gd name="connsiteY412" fmla="*/ 3209993 h 6858002"/>
                  <a:gd name="connsiteX413" fmla="*/ 4563811 w 4572002"/>
                  <a:gd name="connsiteY413" fmla="*/ 3253809 h 6858002"/>
                  <a:gd name="connsiteX414" fmla="*/ 4548570 w 4572002"/>
                  <a:gd name="connsiteY414" fmla="*/ 3293244 h 6858002"/>
                  <a:gd name="connsiteX415" fmla="*/ 4531043 w 4572002"/>
                  <a:gd name="connsiteY415" fmla="*/ 3318771 h 6858002"/>
                  <a:gd name="connsiteX416" fmla="*/ 4545904 w 4572002"/>
                  <a:gd name="connsiteY416" fmla="*/ 3399546 h 6858002"/>
                  <a:gd name="connsiteX417" fmla="*/ 4561524 w 4572002"/>
                  <a:gd name="connsiteY417" fmla="*/ 3485275 h 6858002"/>
                  <a:gd name="connsiteX418" fmla="*/ 4572002 w 4572002"/>
                  <a:gd name="connsiteY418" fmla="*/ 3546617 h 6858002"/>
                  <a:gd name="connsiteX419" fmla="*/ 4563620 w 4572002"/>
                  <a:gd name="connsiteY419" fmla="*/ 3623201 h 6858002"/>
                  <a:gd name="connsiteX420" fmla="*/ 4560192 w 4572002"/>
                  <a:gd name="connsiteY420" fmla="*/ 3683591 h 6858002"/>
                  <a:gd name="connsiteX421" fmla="*/ 4550476 w 4572002"/>
                  <a:gd name="connsiteY421" fmla="*/ 3732361 h 6858002"/>
                  <a:gd name="connsiteX422" fmla="*/ 4544759 w 4572002"/>
                  <a:gd name="connsiteY422" fmla="*/ 3749506 h 6858002"/>
                  <a:gd name="connsiteX423" fmla="*/ 4500182 w 4572002"/>
                  <a:gd name="connsiteY423" fmla="*/ 3885338 h 6858002"/>
                  <a:gd name="connsiteX424" fmla="*/ 4464557 w 4572002"/>
                  <a:gd name="connsiteY424" fmla="*/ 4030503 h 6858002"/>
                  <a:gd name="connsiteX425" fmla="*/ 4487039 w 4572002"/>
                  <a:gd name="connsiteY425" fmla="*/ 4124614 h 6858002"/>
                  <a:gd name="connsiteX426" fmla="*/ 4486656 w 4572002"/>
                  <a:gd name="connsiteY426" fmla="*/ 4159667 h 6858002"/>
                  <a:gd name="connsiteX427" fmla="*/ 4491801 w 4572002"/>
                  <a:gd name="connsiteY427" fmla="*/ 4320837 h 6858002"/>
                  <a:gd name="connsiteX428" fmla="*/ 4497325 w 4572002"/>
                  <a:gd name="connsiteY428" fmla="*/ 4349222 h 6858002"/>
                  <a:gd name="connsiteX429" fmla="*/ 4474653 w 4572002"/>
                  <a:gd name="connsiteY429" fmla="*/ 4502579 h 6858002"/>
                  <a:gd name="connsiteX430" fmla="*/ 4470844 w 4572002"/>
                  <a:gd name="connsiteY430" fmla="*/ 4558207 h 6858002"/>
                  <a:gd name="connsiteX431" fmla="*/ 4464557 w 4572002"/>
                  <a:gd name="connsiteY431" fmla="*/ 4609452 h 6858002"/>
                  <a:gd name="connsiteX432" fmla="*/ 4463033 w 4572002"/>
                  <a:gd name="connsiteY432" fmla="*/ 4681083 h 6858002"/>
                  <a:gd name="connsiteX433" fmla="*/ 4465891 w 4572002"/>
                  <a:gd name="connsiteY433" fmla="*/ 4755381 h 6858002"/>
                  <a:gd name="connsiteX434" fmla="*/ 4465319 w 4572002"/>
                  <a:gd name="connsiteY434" fmla="*/ 4838250 h 6858002"/>
                  <a:gd name="connsiteX435" fmla="*/ 4460367 w 4572002"/>
                  <a:gd name="connsiteY435" fmla="*/ 4871019 h 6858002"/>
                  <a:gd name="connsiteX436" fmla="*/ 4463795 w 4572002"/>
                  <a:gd name="connsiteY436" fmla="*/ 4959602 h 6858002"/>
                  <a:gd name="connsiteX437" fmla="*/ 4458082 w 4572002"/>
                  <a:gd name="connsiteY437" fmla="*/ 5006086 h 6858002"/>
                  <a:gd name="connsiteX438" fmla="*/ 4456937 w 4572002"/>
                  <a:gd name="connsiteY438" fmla="*/ 5082670 h 6858002"/>
                  <a:gd name="connsiteX439" fmla="*/ 4455603 w 4572002"/>
                  <a:gd name="connsiteY439" fmla="*/ 5107627 h 6858002"/>
                  <a:gd name="connsiteX440" fmla="*/ 4454840 w 4572002"/>
                  <a:gd name="connsiteY440" fmla="*/ 5129916 h 6858002"/>
                  <a:gd name="connsiteX441" fmla="*/ 4470464 w 4572002"/>
                  <a:gd name="connsiteY441" fmla="*/ 5206308 h 6858002"/>
                  <a:gd name="connsiteX442" fmla="*/ 4471415 w 4572002"/>
                  <a:gd name="connsiteY442" fmla="*/ 5274129 h 6858002"/>
                  <a:gd name="connsiteX443" fmla="*/ 4483990 w 4572002"/>
                  <a:gd name="connsiteY443" fmla="*/ 5393005 h 6858002"/>
                  <a:gd name="connsiteX444" fmla="*/ 4479607 w 4572002"/>
                  <a:gd name="connsiteY444" fmla="*/ 5419295 h 6858002"/>
                  <a:gd name="connsiteX445" fmla="*/ 4477894 w 4572002"/>
                  <a:gd name="connsiteY445" fmla="*/ 5501594 h 6858002"/>
                  <a:gd name="connsiteX446" fmla="*/ 4476560 w 4572002"/>
                  <a:gd name="connsiteY446" fmla="*/ 5548460 h 6858002"/>
                  <a:gd name="connsiteX447" fmla="*/ 4485703 w 4572002"/>
                  <a:gd name="connsiteY447" fmla="*/ 5606372 h 6858002"/>
                  <a:gd name="connsiteX448" fmla="*/ 4505134 w 4572002"/>
                  <a:gd name="connsiteY448" fmla="*/ 5706959 h 6858002"/>
                  <a:gd name="connsiteX449" fmla="*/ 4508183 w 4572002"/>
                  <a:gd name="connsiteY449" fmla="*/ 5733440 h 6858002"/>
                  <a:gd name="connsiteX450" fmla="*/ 4517519 w 4572002"/>
                  <a:gd name="connsiteY450" fmla="*/ 5781830 h 6858002"/>
                  <a:gd name="connsiteX451" fmla="*/ 4519234 w 4572002"/>
                  <a:gd name="connsiteY451" fmla="*/ 5790592 h 6858002"/>
                  <a:gd name="connsiteX452" fmla="*/ 4542855 w 4572002"/>
                  <a:gd name="connsiteY452" fmla="*/ 5864318 h 6858002"/>
                  <a:gd name="connsiteX453" fmla="*/ 4544759 w 4572002"/>
                  <a:gd name="connsiteY453" fmla="*/ 5902610 h 6858002"/>
                  <a:gd name="connsiteX454" fmla="*/ 4544951 w 4572002"/>
                  <a:gd name="connsiteY454" fmla="*/ 6012723 h 6858002"/>
                  <a:gd name="connsiteX455" fmla="*/ 4541332 w 4572002"/>
                  <a:gd name="connsiteY455" fmla="*/ 6059397 h 6858002"/>
                  <a:gd name="connsiteX456" fmla="*/ 4527426 w 4572002"/>
                  <a:gd name="connsiteY456" fmla="*/ 6171605 h 6858002"/>
                  <a:gd name="connsiteX457" fmla="*/ 4520568 w 4572002"/>
                  <a:gd name="connsiteY457" fmla="*/ 6242093 h 6858002"/>
                  <a:gd name="connsiteX458" fmla="*/ 4509706 w 4572002"/>
                  <a:gd name="connsiteY458" fmla="*/ 6323058 h 6858002"/>
                  <a:gd name="connsiteX459" fmla="*/ 4502848 w 4572002"/>
                  <a:gd name="connsiteY459" fmla="*/ 6415833 h 6858002"/>
                  <a:gd name="connsiteX460" fmla="*/ 4482084 w 4572002"/>
                  <a:gd name="connsiteY460" fmla="*/ 6584812 h 6858002"/>
                  <a:gd name="connsiteX461" fmla="*/ 4460557 w 4572002"/>
                  <a:gd name="connsiteY461" fmla="*/ 6748458 h 6858002"/>
                  <a:gd name="connsiteX462" fmla="*/ 4441507 w 4572002"/>
                  <a:gd name="connsiteY462" fmla="*/ 6815516 h 6858002"/>
                  <a:gd name="connsiteX463" fmla="*/ 4431806 w 4572002"/>
                  <a:gd name="connsiteY463" fmla="*/ 6858001 h 6858002"/>
                  <a:gd name="connsiteX464" fmla="*/ 4259554 w 4572002"/>
                  <a:gd name="connsiteY464" fmla="*/ 6858001 h 6858002"/>
                  <a:gd name="connsiteX465" fmla="*/ 4259554 w 4572002"/>
                  <a:gd name="connsiteY465" fmla="*/ 6858002 h 6858002"/>
                  <a:gd name="connsiteX466" fmla="*/ 0 w 4572002"/>
                  <a:gd name="connsiteY466" fmla="*/ 6858002 h 6858002"/>
                  <a:gd name="connsiteX467" fmla="*/ 0 w 4572002"/>
                  <a:gd name="connsiteY467" fmla="*/ 2 h 6858002"/>
                  <a:gd name="connsiteX468" fmla="*/ 3766492 w 4572002"/>
                  <a:gd name="connsiteY468" fmla="*/ 1 h 6858002"/>
                  <a:gd name="connsiteX469" fmla="*/ 3769210 w 4572002"/>
                  <a:gd name="connsiteY469" fmla="*/ 21486 h 68580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 ang="0">
                    <a:pos x="connsiteX215" y="connsiteY215"/>
                  </a:cxn>
                  <a:cxn ang="0">
                    <a:pos x="connsiteX216" y="connsiteY216"/>
                  </a:cxn>
                  <a:cxn ang="0">
                    <a:pos x="connsiteX217" y="connsiteY217"/>
                  </a:cxn>
                  <a:cxn ang="0">
                    <a:pos x="connsiteX218" y="connsiteY218"/>
                  </a:cxn>
                  <a:cxn ang="0">
                    <a:pos x="connsiteX219" y="connsiteY219"/>
                  </a:cxn>
                  <a:cxn ang="0">
                    <a:pos x="connsiteX220" y="connsiteY220"/>
                  </a:cxn>
                  <a:cxn ang="0">
                    <a:pos x="connsiteX221" y="connsiteY221"/>
                  </a:cxn>
                  <a:cxn ang="0">
                    <a:pos x="connsiteX222" y="connsiteY222"/>
                  </a:cxn>
                  <a:cxn ang="0">
                    <a:pos x="connsiteX223" y="connsiteY223"/>
                  </a:cxn>
                  <a:cxn ang="0">
                    <a:pos x="connsiteX224" y="connsiteY224"/>
                  </a:cxn>
                  <a:cxn ang="0">
                    <a:pos x="connsiteX225" y="connsiteY225"/>
                  </a:cxn>
                  <a:cxn ang="0">
                    <a:pos x="connsiteX226" y="connsiteY226"/>
                  </a:cxn>
                  <a:cxn ang="0">
                    <a:pos x="connsiteX227" y="connsiteY227"/>
                  </a:cxn>
                  <a:cxn ang="0">
                    <a:pos x="connsiteX228" y="connsiteY228"/>
                  </a:cxn>
                  <a:cxn ang="0">
                    <a:pos x="connsiteX229" y="connsiteY229"/>
                  </a:cxn>
                  <a:cxn ang="0">
                    <a:pos x="connsiteX230" y="connsiteY230"/>
                  </a:cxn>
                  <a:cxn ang="0">
                    <a:pos x="connsiteX231" y="connsiteY231"/>
                  </a:cxn>
                  <a:cxn ang="0">
                    <a:pos x="connsiteX232" y="connsiteY232"/>
                  </a:cxn>
                  <a:cxn ang="0">
                    <a:pos x="connsiteX233" y="connsiteY233"/>
                  </a:cxn>
                  <a:cxn ang="0">
                    <a:pos x="connsiteX234" y="connsiteY234"/>
                  </a:cxn>
                  <a:cxn ang="0">
                    <a:pos x="connsiteX235" y="connsiteY235"/>
                  </a:cxn>
                  <a:cxn ang="0">
                    <a:pos x="connsiteX236" y="connsiteY236"/>
                  </a:cxn>
                  <a:cxn ang="0">
                    <a:pos x="connsiteX237" y="connsiteY237"/>
                  </a:cxn>
                  <a:cxn ang="0">
                    <a:pos x="connsiteX238" y="connsiteY238"/>
                  </a:cxn>
                  <a:cxn ang="0">
                    <a:pos x="connsiteX239" y="connsiteY239"/>
                  </a:cxn>
                  <a:cxn ang="0">
                    <a:pos x="connsiteX240" y="connsiteY240"/>
                  </a:cxn>
                  <a:cxn ang="0">
                    <a:pos x="connsiteX241" y="connsiteY241"/>
                  </a:cxn>
                  <a:cxn ang="0">
                    <a:pos x="connsiteX242" y="connsiteY242"/>
                  </a:cxn>
                  <a:cxn ang="0">
                    <a:pos x="connsiteX243" y="connsiteY243"/>
                  </a:cxn>
                  <a:cxn ang="0">
                    <a:pos x="connsiteX244" y="connsiteY244"/>
                  </a:cxn>
                  <a:cxn ang="0">
                    <a:pos x="connsiteX245" y="connsiteY245"/>
                  </a:cxn>
                  <a:cxn ang="0">
                    <a:pos x="connsiteX246" y="connsiteY246"/>
                  </a:cxn>
                  <a:cxn ang="0">
                    <a:pos x="connsiteX247" y="connsiteY247"/>
                  </a:cxn>
                  <a:cxn ang="0">
                    <a:pos x="connsiteX248" y="connsiteY248"/>
                  </a:cxn>
                  <a:cxn ang="0">
                    <a:pos x="connsiteX249" y="connsiteY249"/>
                  </a:cxn>
                  <a:cxn ang="0">
                    <a:pos x="connsiteX250" y="connsiteY250"/>
                  </a:cxn>
                  <a:cxn ang="0">
                    <a:pos x="connsiteX251" y="connsiteY251"/>
                  </a:cxn>
                  <a:cxn ang="0">
                    <a:pos x="connsiteX252" y="connsiteY252"/>
                  </a:cxn>
                  <a:cxn ang="0">
                    <a:pos x="connsiteX253" y="connsiteY253"/>
                  </a:cxn>
                  <a:cxn ang="0">
                    <a:pos x="connsiteX254" y="connsiteY254"/>
                  </a:cxn>
                  <a:cxn ang="0">
                    <a:pos x="connsiteX255" y="connsiteY255"/>
                  </a:cxn>
                  <a:cxn ang="0">
                    <a:pos x="connsiteX256" y="connsiteY256"/>
                  </a:cxn>
                  <a:cxn ang="0">
                    <a:pos x="connsiteX257" y="connsiteY257"/>
                  </a:cxn>
                  <a:cxn ang="0">
                    <a:pos x="connsiteX258" y="connsiteY258"/>
                  </a:cxn>
                  <a:cxn ang="0">
                    <a:pos x="connsiteX259" y="connsiteY259"/>
                  </a:cxn>
                  <a:cxn ang="0">
                    <a:pos x="connsiteX260" y="connsiteY260"/>
                  </a:cxn>
                  <a:cxn ang="0">
                    <a:pos x="connsiteX261" y="connsiteY261"/>
                  </a:cxn>
                  <a:cxn ang="0">
                    <a:pos x="connsiteX262" y="connsiteY262"/>
                  </a:cxn>
                  <a:cxn ang="0">
                    <a:pos x="connsiteX263" y="connsiteY263"/>
                  </a:cxn>
                  <a:cxn ang="0">
                    <a:pos x="connsiteX264" y="connsiteY264"/>
                  </a:cxn>
                  <a:cxn ang="0">
                    <a:pos x="connsiteX265" y="connsiteY265"/>
                  </a:cxn>
                  <a:cxn ang="0">
                    <a:pos x="connsiteX266" y="connsiteY266"/>
                  </a:cxn>
                  <a:cxn ang="0">
                    <a:pos x="connsiteX267" y="connsiteY267"/>
                  </a:cxn>
                  <a:cxn ang="0">
                    <a:pos x="connsiteX268" y="connsiteY268"/>
                  </a:cxn>
                  <a:cxn ang="0">
                    <a:pos x="connsiteX269" y="connsiteY269"/>
                  </a:cxn>
                  <a:cxn ang="0">
                    <a:pos x="connsiteX270" y="connsiteY270"/>
                  </a:cxn>
                  <a:cxn ang="0">
                    <a:pos x="connsiteX271" y="connsiteY271"/>
                  </a:cxn>
                  <a:cxn ang="0">
                    <a:pos x="connsiteX272" y="connsiteY272"/>
                  </a:cxn>
                  <a:cxn ang="0">
                    <a:pos x="connsiteX273" y="connsiteY273"/>
                  </a:cxn>
                  <a:cxn ang="0">
                    <a:pos x="connsiteX274" y="connsiteY274"/>
                  </a:cxn>
                  <a:cxn ang="0">
                    <a:pos x="connsiteX275" y="connsiteY275"/>
                  </a:cxn>
                  <a:cxn ang="0">
                    <a:pos x="connsiteX276" y="connsiteY276"/>
                  </a:cxn>
                  <a:cxn ang="0">
                    <a:pos x="connsiteX277" y="connsiteY277"/>
                  </a:cxn>
                  <a:cxn ang="0">
                    <a:pos x="connsiteX278" y="connsiteY278"/>
                  </a:cxn>
                  <a:cxn ang="0">
                    <a:pos x="connsiteX279" y="connsiteY279"/>
                  </a:cxn>
                  <a:cxn ang="0">
                    <a:pos x="connsiteX280" y="connsiteY280"/>
                  </a:cxn>
                  <a:cxn ang="0">
                    <a:pos x="connsiteX281" y="connsiteY281"/>
                  </a:cxn>
                  <a:cxn ang="0">
                    <a:pos x="connsiteX282" y="connsiteY282"/>
                  </a:cxn>
                  <a:cxn ang="0">
                    <a:pos x="connsiteX283" y="connsiteY283"/>
                  </a:cxn>
                  <a:cxn ang="0">
                    <a:pos x="connsiteX284" y="connsiteY284"/>
                  </a:cxn>
                  <a:cxn ang="0">
                    <a:pos x="connsiteX285" y="connsiteY285"/>
                  </a:cxn>
                  <a:cxn ang="0">
                    <a:pos x="connsiteX286" y="connsiteY286"/>
                  </a:cxn>
                  <a:cxn ang="0">
                    <a:pos x="connsiteX287" y="connsiteY287"/>
                  </a:cxn>
                  <a:cxn ang="0">
                    <a:pos x="connsiteX288" y="connsiteY288"/>
                  </a:cxn>
                  <a:cxn ang="0">
                    <a:pos x="connsiteX289" y="connsiteY289"/>
                  </a:cxn>
                  <a:cxn ang="0">
                    <a:pos x="connsiteX290" y="connsiteY290"/>
                  </a:cxn>
                  <a:cxn ang="0">
                    <a:pos x="connsiteX291" y="connsiteY291"/>
                  </a:cxn>
                  <a:cxn ang="0">
                    <a:pos x="connsiteX292" y="connsiteY292"/>
                  </a:cxn>
                  <a:cxn ang="0">
                    <a:pos x="connsiteX293" y="connsiteY293"/>
                  </a:cxn>
                  <a:cxn ang="0">
                    <a:pos x="connsiteX294" y="connsiteY294"/>
                  </a:cxn>
                  <a:cxn ang="0">
                    <a:pos x="connsiteX295" y="connsiteY295"/>
                  </a:cxn>
                  <a:cxn ang="0">
                    <a:pos x="connsiteX296" y="connsiteY296"/>
                  </a:cxn>
                  <a:cxn ang="0">
                    <a:pos x="connsiteX297" y="connsiteY297"/>
                  </a:cxn>
                  <a:cxn ang="0">
                    <a:pos x="connsiteX298" y="connsiteY298"/>
                  </a:cxn>
                  <a:cxn ang="0">
                    <a:pos x="connsiteX299" y="connsiteY299"/>
                  </a:cxn>
                  <a:cxn ang="0">
                    <a:pos x="connsiteX300" y="connsiteY300"/>
                  </a:cxn>
                  <a:cxn ang="0">
                    <a:pos x="connsiteX301" y="connsiteY301"/>
                  </a:cxn>
                  <a:cxn ang="0">
                    <a:pos x="connsiteX302" y="connsiteY302"/>
                  </a:cxn>
                  <a:cxn ang="0">
                    <a:pos x="connsiteX303" y="connsiteY303"/>
                  </a:cxn>
                  <a:cxn ang="0">
                    <a:pos x="connsiteX304" y="connsiteY304"/>
                  </a:cxn>
                  <a:cxn ang="0">
                    <a:pos x="connsiteX305" y="connsiteY305"/>
                  </a:cxn>
                  <a:cxn ang="0">
                    <a:pos x="connsiteX306" y="connsiteY306"/>
                  </a:cxn>
                  <a:cxn ang="0">
                    <a:pos x="connsiteX307" y="connsiteY307"/>
                  </a:cxn>
                  <a:cxn ang="0">
                    <a:pos x="connsiteX308" y="connsiteY308"/>
                  </a:cxn>
                  <a:cxn ang="0">
                    <a:pos x="connsiteX309" y="connsiteY309"/>
                  </a:cxn>
                  <a:cxn ang="0">
                    <a:pos x="connsiteX310" y="connsiteY310"/>
                  </a:cxn>
                  <a:cxn ang="0">
                    <a:pos x="connsiteX311" y="connsiteY311"/>
                  </a:cxn>
                  <a:cxn ang="0">
                    <a:pos x="connsiteX312" y="connsiteY312"/>
                  </a:cxn>
                  <a:cxn ang="0">
                    <a:pos x="connsiteX313" y="connsiteY313"/>
                  </a:cxn>
                  <a:cxn ang="0">
                    <a:pos x="connsiteX314" y="connsiteY314"/>
                  </a:cxn>
                  <a:cxn ang="0">
                    <a:pos x="connsiteX315" y="connsiteY315"/>
                  </a:cxn>
                  <a:cxn ang="0">
                    <a:pos x="connsiteX316" y="connsiteY316"/>
                  </a:cxn>
                  <a:cxn ang="0">
                    <a:pos x="connsiteX317" y="connsiteY317"/>
                  </a:cxn>
                  <a:cxn ang="0">
                    <a:pos x="connsiteX318" y="connsiteY318"/>
                  </a:cxn>
                  <a:cxn ang="0">
                    <a:pos x="connsiteX319" y="connsiteY319"/>
                  </a:cxn>
                  <a:cxn ang="0">
                    <a:pos x="connsiteX320" y="connsiteY320"/>
                  </a:cxn>
                  <a:cxn ang="0">
                    <a:pos x="connsiteX321" y="connsiteY321"/>
                  </a:cxn>
                  <a:cxn ang="0">
                    <a:pos x="connsiteX322" y="connsiteY322"/>
                  </a:cxn>
                  <a:cxn ang="0">
                    <a:pos x="connsiteX323" y="connsiteY323"/>
                  </a:cxn>
                  <a:cxn ang="0">
                    <a:pos x="connsiteX324" y="connsiteY324"/>
                  </a:cxn>
                  <a:cxn ang="0">
                    <a:pos x="connsiteX325" y="connsiteY325"/>
                  </a:cxn>
                  <a:cxn ang="0">
                    <a:pos x="connsiteX326" y="connsiteY326"/>
                  </a:cxn>
                  <a:cxn ang="0">
                    <a:pos x="connsiteX327" y="connsiteY327"/>
                  </a:cxn>
                  <a:cxn ang="0">
                    <a:pos x="connsiteX328" y="connsiteY328"/>
                  </a:cxn>
                  <a:cxn ang="0">
                    <a:pos x="connsiteX329" y="connsiteY329"/>
                  </a:cxn>
                  <a:cxn ang="0">
                    <a:pos x="connsiteX330" y="connsiteY330"/>
                  </a:cxn>
                  <a:cxn ang="0">
                    <a:pos x="connsiteX331" y="connsiteY331"/>
                  </a:cxn>
                  <a:cxn ang="0">
                    <a:pos x="connsiteX332" y="connsiteY332"/>
                  </a:cxn>
                  <a:cxn ang="0">
                    <a:pos x="connsiteX333" y="connsiteY333"/>
                  </a:cxn>
                  <a:cxn ang="0">
                    <a:pos x="connsiteX334" y="connsiteY334"/>
                  </a:cxn>
                  <a:cxn ang="0">
                    <a:pos x="connsiteX335" y="connsiteY335"/>
                  </a:cxn>
                  <a:cxn ang="0">
                    <a:pos x="connsiteX336" y="connsiteY336"/>
                  </a:cxn>
                  <a:cxn ang="0">
                    <a:pos x="connsiteX337" y="connsiteY337"/>
                  </a:cxn>
                  <a:cxn ang="0">
                    <a:pos x="connsiteX338" y="connsiteY338"/>
                  </a:cxn>
                  <a:cxn ang="0">
                    <a:pos x="connsiteX339" y="connsiteY339"/>
                  </a:cxn>
                  <a:cxn ang="0">
                    <a:pos x="connsiteX340" y="connsiteY340"/>
                  </a:cxn>
                  <a:cxn ang="0">
                    <a:pos x="connsiteX341" y="connsiteY341"/>
                  </a:cxn>
                  <a:cxn ang="0">
                    <a:pos x="connsiteX342" y="connsiteY342"/>
                  </a:cxn>
                  <a:cxn ang="0">
                    <a:pos x="connsiteX343" y="connsiteY343"/>
                  </a:cxn>
                  <a:cxn ang="0">
                    <a:pos x="connsiteX344" y="connsiteY344"/>
                  </a:cxn>
                  <a:cxn ang="0">
                    <a:pos x="connsiteX345" y="connsiteY345"/>
                  </a:cxn>
                  <a:cxn ang="0">
                    <a:pos x="connsiteX346" y="connsiteY346"/>
                  </a:cxn>
                  <a:cxn ang="0">
                    <a:pos x="connsiteX347" y="connsiteY347"/>
                  </a:cxn>
                  <a:cxn ang="0">
                    <a:pos x="connsiteX348" y="connsiteY348"/>
                  </a:cxn>
                  <a:cxn ang="0">
                    <a:pos x="connsiteX349" y="connsiteY349"/>
                  </a:cxn>
                  <a:cxn ang="0">
                    <a:pos x="connsiteX350" y="connsiteY350"/>
                  </a:cxn>
                  <a:cxn ang="0">
                    <a:pos x="connsiteX351" y="connsiteY351"/>
                  </a:cxn>
                  <a:cxn ang="0">
                    <a:pos x="connsiteX352" y="connsiteY352"/>
                  </a:cxn>
                  <a:cxn ang="0">
                    <a:pos x="connsiteX353" y="connsiteY353"/>
                  </a:cxn>
                  <a:cxn ang="0">
                    <a:pos x="connsiteX354" y="connsiteY354"/>
                  </a:cxn>
                  <a:cxn ang="0">
                    <a:pos x="connsiteX355" y="connsiteY355"/>
                  </a:cxn>
                  <a:cxn ang="0">
                    <a:pos x="connsiteX356" y="connsiteY356"/>
                  </a:cxn>
                  <a:cxn ang="0">
                    <a:pos x="connsiteX357" y="connsiteY357"/>
                  </a:cxn>
                  <a:cxn ang="0">
                    <a:pos x="connsiteX358" y="connsiteY358"/>
                  </a:cxn>
                  <a:cxn ang="0">
                    <a:pos x="connsiteX359" y="connsiteY359"/>
                  </a:cxn>
                  <a:cxn ang="0">
                    <a:pos x="connsiteX360" y="connsiteY360"/>
                  </a:cxn>
                  <a:cxn ang="0">
                    <a:pos x="connsiteX361" y="connsiteY361"/>
                  </a:cxn>
                  <a:cxn ang="0">
                    <a:pos x="connsiteX362" y="connsiteY362"/>
                  </a:cxn>
                  <a:cxn ang="0">
                    <a:pos x="connsiteX363" y="connsiteY363"/>
                  </a:cxn>
                  <a:cxn ang="0">
                    <a:pos x="connsiteX364" y="connsiteY364"/>
                  </a:cxn>
                  <a:cxn ang="0">
                    <a:pos x="connsiteX365" y="connsiteY365"/>
                  </a:cxn>
                  <a:cxn ang="0">
                    <a:pos x="connsiteX366" y="connsiteY366"/>
                  </a:cxn>
                  <a:cxn ang="0">
                    <a:pos x="connsiteX367" y="connsiteY367"/>
                  </a:cxn>
                  <a:cxn ang="0">
                    <a:pos x="connsiteX368" y="connsiteY368"/>
                  </a:cxn>
                  <a:cxn ang="0">
                    <a:pos x="connsiteX369" y="connsiteY369"/>
                  </a:cxn>
                  <a:cxn ang="0">
                    <a:pos x="connsiteX370" y="connsiteY370"/>
                  </a:cxn>
                  <a:cxn ang="0">
                    <a:pos x="connsiteX371" y="connsiteY371"/>
                  </a:cxn>
                  <a:cxn ang="0">
                    <a:pos x="connsiteX372" y="connsiteY372"/>
                  </a:cxn>
                  <a:cxn ang="0">
                    <a:pos x="connsiteX373" y="connsiteY373"/>
                  </a:cxn>
                  <a:cxn ang="0">
                    <a:pos x="connsiteX374" y="connsiteY374"/>
                  </a:cxn>
                  <a:cxn ang="0">
                    <a:pos x="connsiteX375" y="connsiteY375"/>
                  </a:cxn>
                  <a:cxn ang="0">
                    <a:pos x="connsiteX376" y="connsiteY376"/>
                  </a:cxn>
                  <a:cxn ang="0">
                    <a:pos x="connsiteX377" y="connsiteY377"/>
                  </a:cxn>
                  <a:cxn ang="0">
                    <a:pos x="connsiteX378" y="connsiteY378"/>
                  </a:cxn>
                  <a:cxn ang="0">
                    <a:pos x="connsiteX379" y="connsiteY379"/>
                  </a:cxn>
                  <a:cxn ang="0">
                    <a:pos x="connsiteX380" y="connsiteY380"/>
                  </a:cxn>
                  <a:cxn ang="0">
                    <a:pos x="connsiteX381" y="connsiteY381"/>
                  </a:cxn>
                  <a:cxn ang="0">
                    <a:pos x="connsiteX382" y="connsiteY382"/>
                  </a:cxn>
                  <a:cxn ang="0">
                    <a:pos x="connsiteX383" y="connsiteY383"/>
                  </a:cxn>
                  <a:cxn ang="0">
                    <a:pos x="connsiteX384" y="connsiteY384"/>
                  </a:cxn>
                  <a:cxn ang="0">
                    <a:pos x="connsiteX385" y="connsiteY385"/>
                  </a:cxn>
                  <a:cxn ang="0">
                    <a:pos x="connsiteX386" y="connsiteY386"/>
                  </a:cxn>
                  <a:cxn ang="0">
                    <a:pos x="connsiteX387" y="connsiteY387"/>
                  </a:cxn>
                  <a:cxn ang="0">
                    <a:pos x="connsiteX388" y="connsiteY388"/>
                  </a:cxn>
                  <a:cxn ang="0">
                    <a:pos x="connsiteX389" y="connsiteY389"/>
                  </a:cxn>
                  <a:cxn ang="0">
                    <a:pos x="connsiteX390" y="connsiteY390"/>
                  </a:cxn>
                  <a:cxn ang="0">
                    <a:pos x="connsiteX391" y="connsiteY391"/>
                  </a:cxn>
                  <a:cxn ang="0">
                    <a:pos x="connsiteX392" y="connsiteY392"/>
                  </a:cxn>
                  <a:cxn ang="0">
                    <a:pos x="connsiteX393" y="connsiteY393"/>
                  </a:cxn>
                  <a:cxn ang="0">
                    <a:pos x="connsiteX394" y="connsiteY394"/>
                  </a:cxn>
                  <a:cxn ang="0">
                    <a:pos x="connsiteX395" y="connsiteY395"/>
                  </a:cxn>
                  <a:cxn ang="0">
                    <a:pos x="connsiteX396" y="connsiteY396"/>
                  </a:cxn>
                  <a:cxn ang="0">
                    <a:pos x="connsiteX397" y="connsiteY397"/>
                  </a:cxn>
                  <a:cxn ang="0">
                    <a:pos x="connsiteX398" y="connsiteY398"/>
                  </a:cxn>
                  <a:cxn ang="0">
                    <a:pos x="connsiteX399" y="connsiteY399"/>
                  </a:cxn>
                  <a:cxn ang="0">
                    <a:pos x="connsiteX400" y="connsiteY400"/>
                  </a:cxn>
                  <a:cxn ang="0">
                    <a:pos x="connsiteX401" y="connsiteY401"/>
                  </a:cxn>
                  <a:cxn ang="0">
                    <a:pos x="connsiteX402" y="connsiteY402"/>
                  </a:cxn>
                  <a:cxn ang="0">
                    <a:pos x="connsiteX403" y="connsiteY403"/>
                  </a:cxn>
                  <a:cxn ang="0">
                    <a:pos x="connsiteX404" y="connsiteY404"/>
                  </a:cxn>
                  <a:cxn ang="0">
                    <a:pos x="connsiteX405" y="connsiteY405"/>
                  </a:cxn>
                  <a:cxn ang="0">
                    <a:pos x="connsiteX406" y="connsiteY406"/>
                  </a:cxn>
                  <a:cxn ang="0">
                    <a:pos x="connsiteX407" y="connsiteY407"/>
                  </a:cxn>
                  <a:cxn ang="0">
                    <a:pos x="connsiteX408" y="connsiteY408"/>
                  </a:cxn>
                  <a:cxn ang="0">
                    <a:pos x="connsiteX409" y="connsiteY409"/>
                  </a:cxn>
                  <a:cxn ang="0">
                    <a:pos x="connsiteX410" y="connsiteY410"/>
                  </a:cxn>
                  <a:cxn ang="0">
                    <a:pos x="connsiteX411" y="connsiteY411"/>
                  </a:cxn>
                  <a:cxn ang="0">
                    <a:pos x="connsiteX412" y="connsiteY412"/>
                  </a:cxn>
                  <a:cxn ang="0">
                    <a:pos x="connsiteX413" y="connsiteY413"/>
                  </a:cxn>
                  <a:cxn ang="0">
                    <a:pos x="connsiteX414" y="connsiteY414"/>
                  </a:cxn>
                  <a:cxn ang="0">
                    <a:pos x="connsiteX415" y="connsiteY415"/>
                  </a:cxn>
                  <a:cxn ang="0">
                    <a:pos x="connsiteX416" y="connsiteY416"/>
                  </a:cxn>
                  <a:cxn ang="0">
                    <a:pos x="connsiteX417" y="connsiteY417"/>
                  </a:cxn>
                  <a:cxn ang="0">
                    <a:pos x="connsiteX418" y="connsiteY418"/>
                  </a:cxn>
                  <a:cxn ang="0">
                    <a:pos x="connsiteX419" y="connsiteY419"/>
                  </a:cxn>
                  <a:cxn ang="0">
                    <a:pos x="connsiteX420" y="connsiteY420"/>
                  </a:cxn>
                  <a:cxn ang="0">
                    <a:pos x="connsiteX421" y="connsiteY421"/>
                  </a:cxn>
                  <a:cxn ang="0">
                    <a:pos x="connsiteX422" y="connsiteY422"/>
                  </a:cxn>
                  <a:cxn ang="0">
                    <a:pos x="connsiteX423" y="connsiteY423"/>
                  </a:cxn>
                  <a:cxn ang="0">
                    <a:pos x="connsiteX424" y="connsiteY424"/>
                  </a:cxn>
                  <a:cxn ang="0">
                    <a:pos x="connsiteX425" y="connsiteY425"/>
                  </a:cxn>
                  <a:cxn ang="0">
                    <a:pos x="connsiteX426" y="connsiteY426"/>
                  </a:cxn>
                  <a:cxn ang="0">
                    <a:pos x="connsiteX427" y="connsiteY427"/>
                  </a:cxn>
                  <a:cxn ang="0">
                    <a:pos x="connsiteX428" y="connsiteY428"/>
                  </a:cxn>
                  <a:cxn ang="0">
                    <a:pos x="connsiteX429" y="connsiteY429"/>
                  </a:cxn>
                  <a:cxn ang="0">
                    <a:pos x="connsiteX430" y="connsiteY430"/>
                  </a:cxn>
                  <a:cxn ang="0">
                    <a:pos x="connsiteX431" y="connsiteY431"/>
                  </a:cxn>
                  <a:cxn ang="0">
                    <a:pos x="connsiteX432" y="connsiteY432"/>
                  </a:cxn>
                  <a:cxn ang="0">
                    <a:pos x="connsiteX433" y="connsiteY433"/>
                  </a:cxn>
                  <a:cxn ang="0">
                    <a:pos x="connsiteX434" y="connsiteY434"/>
                  </a:cxn>
                  <a:cxn ang="0">
                    <a:pos x="connsiteX435" y="connsiteY435"/>
                  </a:cxn>
                  <a:cxn ang="0">
                    <a:pos x="connsiteX436" y="connsiteY436"/>
                  </a:cxn>
                  <a:cxn ang="0">
                    <a:pos x="connsiteX437" y="connsiteY437"/>
                  </a:cxn>
                  <a:cxn ang="0">
                    <a:pos x="connsiteX438" y="connsiteY438"/>
                  </a:cxn>
                  <a:cxn ang="0">
                    <a:pos x="connsiteX439" y="connsiteY439"/>
                  </a:cxn>
                  <a:cxn ang="0">
                    <a:pos x="connsiteX440" y="connsiteY440"/>
                  </a:cxn>
                  <a:cxn ang="0">
                    <a:pos x="connsiteX441" y="connsiteY441"/>
                  </a:cxn>
                  <a:cxn ang="0">
                    <a:pos x="connsiteX442" y="connsiteY442"/>
                  </a:cxn>
                  <a:cxn ang="0">
                    <a:pos x="connsiteX443" y="connsiteY443"/>
                  </a:cxn>
                  <a:cxn ang="0">
                    <a:pos x="connsiteX444" y="connsiteY444"/>
                  </a:cxn>
                  <a:cxn ang="0">
                    <a:pos x="connsiteX445" y="connsiteY445"/>
                  </a:cxn>
                  <a:cxn ang="0">
                    <a:pos x="connsiteX446" y="connsiteY446"/>
                  </a:cxn>
                  <a:cxn ang="0">
                    <a:pos x="connsiteX447" y="connsiteY447"/>
                  </a:cxn>
                  <a:cxn ang="0">
                    <a:pos x="connsiteX448" y="connsiteY448"/>
                  </a:cxn>
                  <a:cxn ang="0">
                    <a:pos x="connsiteX449" y="connsiteY449"/>
                  </a:cxn>
                  <a:cxn ang="0">
                    <a:pos x="connsiteX450" y="connsiteY450"/>
                  </a:cxn>
                  <a:cxn ang="0">
                    <a:pos x="connsiteX451" y="connsiteY451"/>
                  </a:cxn>
                  <a:cxn ang="0">
                    <a:pos x="connsiteX452" y="connsiteY452"/>
                  </a:cxn>
                  <a:cxn ang="0">
                    <a:pos x="connsiteX453" y="connsiteY453"/>
                  </a:cxn>
                  <a:cxn ang="0">
                    <a:pos x="connsiteX454" y="connsiteY454"/>
                  </a:cxn>
                  <a:cxn ang="0">
                    <a:pos x="connsiteX455" y="connsiteY455"/>
                  </a:cxn>
                  <a:cxn ang="0">
                    <a:pos x="connsiteX456" y="connsiteY456"/>
                  </a:cxn>
                  <a:cxn ang="0">
                    <a:pos x="connsiteX457" y="connsiteY457"/>
                  </a:cxn>
                  <a:cxn ang="0">
                    <a:pos x="connsiteX458" y="connsiteY458"/>
                  </a:cxn>
                  <a:cxn ang="0">
                    <a:pos x="connsiteX459" y="connsiteY459"/>
                  </a:cxn>
                  <a:cxn ang="0">
                    <a:pos x="connsiteX460" y="connsiteY460"/>
                  </a:cxn>
                  <a:cxn ang="0">
                    <a:pos x="connsiteX461" y="connsiteY461"/>
                  </a:cxn>
                  <a:cxn ang="0">
                    <a:pos x="connsiteX462" y="connsiteY462"/>
                  </a:cxn>
                  <a:cxn ang="0">
                    <a:pos x="connsiteX463" y="connsiteY463"/>
                  </a:cxn>
                  <a:cxn ang="0">
                    <a:pos x="connsiteX464" y="connsiteY464"/>
                  </a:cxn>
                  <a:cxn ang="0">
                    <a:pos x="connsiteX465" y="connsiteY465"/>
                  </a:cxn>
                  <a:cxn ang="0">
                    <a:pos x="connsiteX466" y="connsiteY466"/>
                  </a:cxn>
                  <a:cxn ang="0">
                    <a:pos x="connsiteX467" y="connsiteY467"/>
                  </a:cxn>
                  <a:cxn ang="0">
                    <a:pos x="connsiteX468" y="connsiteY468"/>
                  </a:cxn>
                  <a:cxn ang="0">
                    <a:pos x="connsiteX469" y="connsiteY469"/>
                  </a:cxn>
                </a:cxnLst>
                <a:rect l="l" t="t" r="r" b="b"/>
                <a:pathLst>
                  <a:path w="4572002" h="6858002">
                    <a:moveTo>
                      <a:pt x="4214994" y="6564620"/>
                    </a:moveTo>
                    <a:lnTo>
                      <a:pt x="4214994" y="6564621"/>
                    </a:lnTo>
                    <a:cubicBezTo>
                      <a:pt x="4225281" y="6575479"/>
                      <a:pt x="4231378" y="6582147"/>
                      <a:pt x="4237474" y="6588626"/>
                    </a:cubicBezTo>
                    <a:lnTo>
                      <a:pt x="4254096" y="6625225"/>
                    </a:lnTo>
                    <a:lnTo>
                      <a:pt x="4247001" y="6662540"/>
                    </a:lnTo>
                    <a:lnTo>
                      <a:pt x="4247000" y="6662541"/>
                    </a:lnTo>
                    <a:lnTo>
                      <a:pt x="4246999" y="6662544"/>
                    </a:lnTo>
                    <a:lnTo>
                      <a:pt x="4235550" y="6683027"/>
                    </a:lnTo>
                    <a:lnTo>
                      <a:pt x="4232403" y="6702976"/>
                    </a:lnTo>
                    <a:lnTo>
                      <a:pt x="4232403" y="6702977"/>
                    </a:lnTo>
                    <a:cubicBezTo>
                      <a:pt x="4232808" y="6716169"/>
                      <a:pt x="4237951" y="6729219"/>
                      <a:pt x="4246238" y="6742553"/>
                    </a:cubicBezTo>
                    <a:lnTo>
                      <a:pt x="4246239" y="6742555"/>
                    </a:lnTo>
                    <a:lnTo>
                      <a:pt x="4265716" y="6812062"/>
                    </a:lnTo>
                    <a:lnTo>
                      <a:pt x="4265717" y="6812064"/>
                    </a:lnTo>
                    <a:lnTo>
                      <a:pt x="4265717" y="6812063"/>
                    </a:lnTo>
                    <a:lnTo>
                      <a:pt x="4265716" y="6812062"/>
                    </a:lnTo>
                    <a:lnTo>
                      <a:pt x="4260942" y="6776800"/>
                    </a:lnTo>
                    <a:lnTo>
                      <a:pt x="4246239" y="6742555"/>
                    </a:lnTo>
                    <a:lnTo>
                      <a:pt x="4246238" y="6742552"/>
                    </a:lnTo>
                    <a:lnTo>
                      <a:pt x="4232403" y="6702976"/>
                    </a:lnTo>
                    <a:lnTo>
                      <a:pt x="4246999" y="6662544"/>
                    </a:lnTo>
                    <a:lnTo>
                      <a:pt x="4247000" y="6662542"/>
                    </a:lnTo>
                    <a:lnTo>
                      <a:pt x="4247001" y="6662540"/>
                    </a:lnTo>
                    <a:lnTo>
                      <a:pt x="4254084" y="6645552"/>
                    </a:lnTo>
                    <a:lnTo>
                      <a:pt x="4254096" y="6625225"/>
                    </a:lnTo>
                    <a:lnTo>
                      <a:pt x="4254096" y="6625224"/>
                    </a:lnTo>
                    <a:cubicBezTo>
                      <a:pt x="4252000" y="6611341"/>
                      <a:pt x="4245951" y="6597578"/>
                      <a:pt x="4237474" y="6588625"/>
                    </a:cubicBezTo>
                    <a:close/>
                    <a:moveTo>
                      <a:pt x="4295315" y="6438981"/>
                    </a:moveTo>
                    <a:lnTo>
                      <a:pt x="4275385" y="6463840"/>
                    </a:lnTo>
                    <a:lnTo>
                      <a:pt x="4275382" y="6463849"/>
                    </a:lnTo>
                    <a:lnTo>
                      <a:pt x="4261587" y="6513012"/>
                    </a:lnTo>
                    <a:lnTo>
                      <a:pt x="4242781" y="6546194"/>
                    </a:lnTo>
                    <a:lnTo>
                      <a:pt x="4242781" y="6546195"/>
                    </a:lnTo>
                    <a:lnTo>
                      <a:pt x="4259120" y="6521804"/>
                    </a:lnTo>
                    <a:lnTo>
                      <a:pt x="4261587" y="6513012"/>
                    </a:lnTo>
                    <a:lnTo>
                      <a:pt x="4264398" y="6508052"/>
                    </a:lnTo>
                    <a:lnTo>
                      <a:pt x="4275382" y="6463849"/>
                    </a:lnTo>
                    <a:lnTo>
                      <a:pt x="4275385" y="6463841"/>
                    </a:lnTo>
                    <a:cubicBezTo>
                      <a:pt x="4278336" y="6451650"/>
                      <a:pt x="4285813" y="6444077"/>
                      <a:pt x="4295315" y="6438981"/>
                    </a:cubicBezTo>
                    <a:close/>
                    <a:moveTo>
                      <a:pt x="4381289" y="6365204"/>
                    </a:moveTo>
                    <a:lnTo>
                      <a:pt x="4380008" y="6387910"/>
                    </a:lnTo>
                    <a:lnTo>
                      <a:pt x="4378243" y="6391549"/>
                    </a:lnTo>
                    <a:lnTo>
                      <a:pt x="4370589" y="6407332"/>
                    </a:lnTo>
                    <a:lnTo>
                      <a:pt x="4370589" y="6407333"/>
                    </a:lnTo>
                    <a:lnTo>
                      <a:pt x="4378243" y="6391549"/>
                    </a:lnTo>
                    <a:lnTo>
                      <a:pt x="4380008" y="6387910"/>
                    </a:lnTo>
                    <a:close/>
                    <a:moveTo>
                      <a:pt x="4142220" y="4221391"/>
                    </a:moveTo>
                    <a:lnTo>
                      <a:pt x="4142220" y="4221392"/>
                    </a:lnTo>
                    <a:cubicBezTo>
                      <a:pt x="4142982" y="4232061"/>
                      <a:pt x="4143172" y="4243873"/>
                      <a:pt x="4147936" y="4253015"/>
                    </a:cubicBezTo>
                    <a:cubicBezTo>
                      <a:pt x="4160129" y="4277402"/>
                      <a:pt x="4175749" y="4300071"/>
                      <a:pt x="4187752" y="4324646"/>
                    </a:cubicBezTo>
                    <a:lnTo>
                      <a:pt x="4196706" y="4363891"/>
                    </a:lnTo>
                    <a:lnTo>
                      <a:pt x="4195944" y="4482004"/>
                    </a:lnTo>
                    <a:cubicBezTo>
                      <a:pt x="4193276" y="4546776"/>
                      <a:pt x="4192704" y="4612500"/>
                      <a:pt x="4135934" y="4659174"/>
                    </a:cubicBezTo>
                    <a:cubicBezTo>
                      <a:pt x="4131362" y="4662986"/>
                      <a:pt x="4128694" y="4671176"/>
                      <a:pt x="4127932" y="4677655"/>
                    </a:cubicBezTo>
                    <a:cubicBezTo>
                      <a:pt x="4124313" y="4707564"/>
                      <a:pt x="4123931" y="4738235"/>
                      <a:pt x="4118025" y="4767764"/>
                    </a:cubicBezTo>
                    <a:cubicBezTo>
                      <a:pt x="4115644" y="4779575"/>
                      <a:pt x="4114835" y="4790387"/>
                      <a:pt x="4116716" y="4800483"/>
                    </a:cubicBezTo>
                    <a:lnTo>
                      <a:pt x="4116716" y="4800484"/>
                    </a:lnTo>
                    <a:cubicBezTo>
                      <a:pt x="4118597" y="4810581"/>
                      <a:pt x="4123170" y="4819964"/>
                      <a:pt x="4131552" y="4828917"/>
                    </a:cubicBezTo>
                    <a:lnTo>
                      <a:pt x="4153733" y="4863343"/>
                    </a:lnTo>
                    <a:lnTo>
                      <a:pt x="4161262" y="4889275"/>
                    </a:lnTo>
                    <a:lnTo>
                      <a:pt x="4159557" y="4912168"/>
                    </a:lnTo>
                    <a:cubicBezTo>
                      <a:pt x="4157842" y="4919978"/>
                      <a:pt x="4157485" y="4927122"/>
                      <a:pt x="4158155" y="4933804"/>
                    </a:cubicBezTo>
                    <a:lnTo>
                      <a:pt x="4158155" y="4933805"/>
                    </a:lnTo>
                    <a:lnTo>
                      <a:pt x="4162914" y="4952673"/>
                    </a:lnTo>
                    <a:lnTo>
                      <a:pt x="4165707" y="4957454"/>
                    </a:lnTo>
                    <a:lnTo>
                      <a:pt x="4166985" y="4961456"/>
                    </a:lnTo>
                    <a:cubicBezTo>
                      <a:pt x="4171496" y="4970097"/>
                      <a:pt x="4177202" y="4978394"/>
                      <a:pt x="4182989" y="4987038"/>
                    </a:cubicBezTo>
                    <a:cubicBezTo>
                      <a:pt x="4194228" y="5003802"/>
                      <a:pt x="4208326" y="5022853"/>
                      <a:pt x="4209468" y="5041522"/>
                    </a:cubicBezTo>
                    <a:cubicBezTo>
                      <a:pt x="4210087" y="5052096"/>
                      <a:pt x="4213005" y="5062300"/>
                      <a:pt x="4216684" y="5072376"/>
                    </a:cubicBezTo>
                    <a:lnTo>
                      <a:pt x="4222587" y="5087441"/>
                    </a:lnTo>
                    <a:lnTo>
                      <a:pt x="4235615" y="5133220"/>
                    </a:lnTo>
                    <a:lnTo>
                      <a:pt x="4235616" y="5133225"/>
                    </a:lnTo>
                    <a:lnTo>
                      <a:pt x="4228901" y="5166113"/>
                    </a:lnTo>
                    <a:lnTo>
                      <a:pt x="4228901" y="5166114"/>
                    </a:lnTo>
                    <a:cubicBezTo>
                      <a:pt x="4228139" y="5167638"/>
                      <a:pt x="4228712" y="5169781"/>
                      <a:pt x="4229593" y="5172091"/>
                    </a:cubicBezTo>
                    <a:lnTo>
                      <a:pt x="4232139" y="5179068"/>
                    </a:lnTo>
                    <a:cubicBezTo>
                      <a:pt x="4235759" y="5196595"/>
                      <a:pt x="4235807" y="5213598"/>
                      <a:pt x="4231973" y="5229434"/>
                    </a:cubicBezTo>
                    <a:lnTo>
                      <a:pt x="4225669" y="5241089"/>
                    </a:lnTo>
                    <a:lnTo>
                      <a:pt x="4208517" y="5272796"/>
                    </a:lnTo>
                    <a:cubicBezTo>
                      <a:pt x="4196871" y="5285441"/>
                      <a:pt x="4189165" y="5298595"/>
                      <a:pt x="4184613" y="5312288"/>
                    </a:cubicBezTo>
                    <a:lnTo>
                      <a:pt x="4183557" y="5321350"/>
                    </a:lnTo>
                    <a:lnTo>
                      <a:pt x="4181083" y="5326163"/>
                    </a:lnTo>
                    <a:lnTo>
                      <a:pt x="4179637" y="5355014"/>
                    </a:lnTo>
                    <a:lnTo>
                      <a:pt x="4179637" y="5355015"/>
                    </a:lnTo>
                    <a:cubicBezTo>
                      <a:pt x="4180286" y="5364883"/>
                      <a:pt x="4181989" y="5375003"/>
                      <a:pt x="4184513" y="5385385"/>
                    </a:cubicBezTo>
                    <a:cubicBezTo>
                      <a:pt x="4187752" y="5398722"/>
                      <a:pt x="4190038" y="5412058"/>
                      <a:pt x="4192704" y="5425583"/>
                    </a:cubicBezTo>
                    <a:cubicBezTo>
                      <a:pt x="4196514" y="5443871"/>
                      <a:pt x="4200516" y="5462352"/>
                      <a:pt x="4204327" y="5480638"/>
                    </a:cubicBezTo>
                    <a:lnTo>
                      <a:pt x="4208850" y="5507668"/>
                    </a:lnTo>
                    <a:lnTo>
                      <a:pt x="4198232" y="5531692"/>
                    </a:lnTo>
                    <a:lnTo>
                      <a:pt x="4198231" y="5531693"/>
                    </a:lnTo>
                    <a:cubicBezTo>
                      <a:pt x="4191181" y="5537600"/>
                      <a:pt x="4187989" y="5542649"/>
                      <a:pt x="4188085" y="5547578"/>
                    </a:cubicBezTo>
                    <a:lnTo>
                      <a:pt x="4188085" y="5547579"/>
                    </a:lnTo>
                    <a:cubicBezTo>
                      <a:pt x="4188180" y="5552508"/>
                      <a:pt x="4191562" y="5557318"/>
                      <a:pt x="4197659" y="5562747"/>
                    </a:cubicBezTo>
                    <a:cubicBezTo>
                      <a:pt x="4240332" y="5600468"/>
                      <a:pt x="4267003" y="5646190"/>
                      <a:pt x="4268907" y="5704484"/>
                    </a:cubicBezTo>
                    <a:cubicBezTo>
                      <a:pt x="4269289" y="5716486"/>
                      <a:pt x="4271954" y="5728679"/>
                      <a:pt x="4274812" y="5740489"/>
                    </a:cubicBezTo>
                    <a:cubicBezTo>
                      <a:pt x="4276527" y="5747729"/>
                      <a:pt x="4278433" y="5756494"/>
                      <a:pt x="4283578" y="5760874"/>
                    </a:cubicBezTo>
                    <a:cubicBezTo>
                      <a:pt x="4322821" y="5794975"/>
                      <a:pt x="4350063" y="5837458"/>
                      <a:pt x="4371973" y="5883752"/>
                    </a:cubicBezTo>
                    <a:lnTo>
                      <a:pt x="4371974" y="5883757"/>
                    </a:lnTo>
                    <a:lnTo>
                      <a:pt x="4389877" y="5935946"/>
                    </a:lnTo>
                    <a:lnTo>
                      <a:pt x="4389878" y="5935950"/>
                    </a:lnTo>
                    <a:lnTo>
                      <a:pt x="4386259" y="5993290"/>
                    </a:lnTo>
                    <a:lnTo>
                      <a:pt x="4386259" y="5993291"/>
                    </a:lnTo>
                    <a:cubicBezTo>
                      <a:pt x="4385116" y="6004531"/>
                      <a:pt x="4385306" y="6017485"/>
                      <a:pt x="4379782" y="6026440"/>
                    </a:cubicBezTo>
                    <a:cubicBezTo>
                      <a:pt x="4362445" y="6054825"/>
                      <a:pt x="4343778" y="6082258"/>
                      <a:pt x="4323583" y="6108738"/>
                    </a:cubicBezTo>
                    <a:cubicBezTo>
                      <a:pt x="4314914" y="6120074"/>
                      <a:pt x="4309961" y="6126884"/>
                      <a:pt x="4309890" y="6133314"/>
                    </a:cubicBezTo>
                    <a:lnTo>
                      <a:pt x="4309890" y="6133315"/>
                    </a:lnTo>
                    <a:lnTo>
                      <a:pt x="4313591" y="6143190"/>
                    </a:lnTo>
                    <a:lnTo>
                      <a:pt x="4325486" y="6155600"/>
                    </a:lnTo>
                    <a:lnTo>
                      <a:pt x="4325488" y="6155603"/>
                    </a:lnTo>
                    <a:cubicBezTo>
                      <a:pt x="4347778" y="6175798"/>
                      <a:pt x="4359398" y="6200945"/>
                      <a:pt x="4364160" y="6228757"/>
                    </a:cubicBezTo>
                    <a:lnTo>
                      <a:pt x="4381497" y="6361540"/>
                    </a:lnTo>
                    <a:lnTo>
                      <a:pt x="4381497" y="6361539"/>
                    </a:lnTo>
                    <a:cubicBezTo>
                      <a:pt x="4377877" y="6317151"/>
                      <a:pt x="4371590" y="6272764"/>
                      <a:pt x="4364160" y="6228756"/>
                    </a:cubicBezTo>
                    <a:cubicBezTo>
                      <a:pt x="4359398" y="6200944"/>
                      <a:pt x="4347778" y="6175797"/>
                      <a:pt x="4325488" y="6155602"/>
                    </a:cubicBezTo>
                    <a:lnTo>
                      <a:pt x="4325486" y="6155600"/>
                    </a:lnTo>
                    <a:lnTo>
                      <a:pt x="4309890" y="6133315"/>
                    </a:lnTo>
                    <a:lnTo>
                      <a:pt x="4323583" y="6108739"/>
                    </a:lnTo>
                    <a:cubicBezTo>
                      <a:pt x="4343778" y="6082259"/>
                      <a:pt x="4362445" y="6054826"/>
                      <a:pt x="4379782" y="6026441"/>
                    </a:cubicBezTo>
                    <a:cubicBezTo>
                      <a:pt x="4385306" y="6017486"/>
                      <a:pt x="4385116" y="6004532"/>
                      <a:pt x="4386259" y="5993292"/>
                    </a:cubicBezTo>
                    <a:lnTo>
                      <a:pt x="4386259" y="5993290"/>
                    </a:lnTo>
                    <a:lnTo>
                      <a:pt x="4389712" y="5964477"/>
                    </a:lnTo>
                    <a:lnTo>
                      <a:pt x="4389878" y="5935950"/>
                    </a:lnTo>
                    <a:lnTo>
                      <a:pt x="4389878" y="5935949"/>
                    </a:lnTo>
                    <a:lnTo>
                      <a:pt x="4389877" y="5935946"/>
                    </a:lnTo>
                    <a:lnTo>
                      <a:pt x="4382997" y="5909351"/>
                    </a:lnTo>
                    <a:lnTo>
                      <a:pt x="4371974" y="5883757"/>
                    </a:lnTo>
                    <a:lnTo>
                      <a:pt x="4371973" y="5883751"/>
                    </a:lnTo>
                    <a:cubicBezTo>
                      <a:pt x="4350063" y="5837457"/>
                      <a:pt x="4322821" y="5794974"/>
                      <a:pt x="4283578" y="5760873"/>
                    </a:cubicBezTo>
                    <a:cubicBezTo>
                      <a:pt x="4278433" y="5756493"/>
                      <a:pt x="4276527" y="5747728"/>
                      <a:pt x="4274812" y="5740488"/>
                    </a:cubicBezTo>
                    <a:cubicBezTo>
                      <a:pt x="4271954" y="5728678"/>
                      <a:pt x="4269289" y="5716485"/>
                      <a:pt x="4268907" y="5704483"/>
                    </a:cubicBezTo>
                    <a:cubicBezTo>
                      <a:pt x="4267003" y="5646189"/>
                      <a:pt x="4240332" y="5600467"/>
                      <a:pt x="4197659" y="5562746"/>
                    </a:cubicBezTo>
                    <a:lnTo>
                      <a:pt x="4188085" y="5547578"/>
                    </a:lnTo>
                    <a:lnTo>
                      <a:pt x="4198231" y="5531694"/>
                    </a:lnTo>
                    <a:lnTo>
                      <a:pt x="4198232" y="5531692"/>
                    </a:lnTo>
                    <a:lnTo>
                      <a:pt x="4206630" y="5520422"/>
                    </a:lnTo>
                    <a:lnTo>
                      <a:pt x="4208850" y="5507668"/>
                    </a:lnTo>
                    <a:lnTo>
                      <a:pt x="4208850" y="5507667"/>
                    </a:lnTo>
                    <a:cubicBezTo>
                      <a:pt x="4208803" y="5498832"/>
                      <a:pt x="4206231" y="5489497"/>
                      <a:pt x="4204327" y="5480637"/>
                    </a:cubicBezTo>
                    <a:cubicBezTo>
                      <a:pt x="4200516" y="5462351"/>
                      <a:pt x="4196514" y="5443870"/>
                      <a:pt x="4192704" y="5425582"/>
                    </a:cubicBezTo>
                    <a:cubicBezTo>
                      <a:pt x="4190038" y="5412057"/>
                      <a:pt x="4187752" y="5398721"/>
                      <a:pt x="4184513" y="5385384"/>
                    </a:cubicBezTo>
                    <a:lnTo>
                      <a:pt x="4179637" y="5355014"/>
                    </a:lnTo>
                    <a:lnTo>
                      <a:pt x="4183557" y="5321350"/>
                    </a:lnTo>
                    <a:lnTo>
                      <a:pt x="4208517" y="5272797"/>
                    </a:lnTo>
                    <a:lnTo>
                      <a:pt x="4225669" y="5241089"/>
                    </a:lnTo>
                    <a:lnTo>
                      <a:pt x="4231973" y="5229433"/>
                    </a:lnTo>
                    <a:lnTo>
                      <a:pt x="4232139" y="5179068"/>
                    </a:lnTo>
                    <a:lnTo>
                      <a:pt x="4232139" y="5179067"/>
                    </a:lnTo>
                    <a:cubicBezTo>
                      <a:pt x="4231663" y="5176876"/>
                      <a:pt x="4230473" y="5174400"/>
                      <a:pt x="4229593" y="5172090"/>
                    </a:cubicBezTo>
                    <a:lnTo>
                      <a:pt x="4228901" y="5166114"/>
                    </a:lnTo>
                    <a:lnTo>
                      <a:pt x="4235616" y="5133225"/>
                    </a:lnTo>
                    <a:lnTo>
                      <a:pt x="4235616" y="5133224"/>
                    </a:lnTo>
                    <a:lnTo>
                      <a:pt x="4235615" y="5133220"/>
                    </a:lnTo>
                    <a:lnTo>
                      <a:pt x="4228473" y="5102461"/>
                    </a:lnTo>
                    <a:lnTo>
                      <a:pt x="4222587" y="5087441"/>
                    </a:lnTo>
                    <a:lnTo>
                      <a:pt x="4222582" y="5087423"/>
                    </a:lnTo>
                    <a:cubicBezTo>
                      <a:pt x="4216496" y="5072411"/>
                      <a:pt x="4210397" y="5057381"/>
                      <a:pt x="4209468" y="5041521"/>
                    </a:cubicBezTo>
                    <a:cubicBezTo>
                      <a:pt x="4208326" y="5022852"/>
                      <a:pt x="4194228" y="5003801"/>
                      <a:pt x="4182989" y="4987037"/>
                    </a:cubicBezTo>
                    <a:lnTo>
                      <a:pt x="4165707" y="4957454"/>
                    </a:lnTo>
                    <a:lnTo>
                      <a:pt x="4158155" y="4933805"/>
                    </a:lnTo>
                    <a:lnTo>
                      <a:pt x="4159557" y="4912169"/>
                    </a:lnTo>
                    <a:cubicBezTo>
                      <a:pt x="4161319" y="4904358"/>
                      <a:pt x="4161831" y="4896714"/>
                      <a:pt x="4161262" y="4889276"/>
                    </a:cubicBezTo>
                    <a:lnTo>
                      <a:pt x="4161262" y="4889275"/>
                    </a:lnTo>
                    <a:lnTo>
                      <a:pt x="4156484" y="4867614"/>
                    </a:lnTo>
                    <a:lnTo>
                      <a:pt x="4153733" y="4863343"/>
                    </a:lnTo>
                    <a:lnTo>
                      <a:pt x="4151983" y="4857317"/>
                    </a:lnTo>
                    <a:cubicBezTo>
                      <a:pt x="4146840" y="4847214"/>
                      <a:pt x="4139839" y="4837703"/>
                      <a:pt x="4131552" y="4828916"/>
                    </a:cubicBezTo>
                    <a:lnTo>
                      <a:pt x="4116716" y="4800483"/>
                    </a:lnTo>
                    <a:lnTo>
                      <a:pt x="4118025" y="4767765"/>
                    </a:lnTo>
                    <a:cubicBezTo>
                      <a:pt x="4123931" y="4738236"/>
                      <a:pt x="4124313" y="4707565"/>
                      <a:pt x="4127932" y="4677656"/>
                    </a:cubicBezTo>
                    <a:cubicBezTo>
                      <a:pt x="4128694" y="4671177"/>
                      <a:pt x="4131362" y="4662987"/>
                      <a:pt x="4135934" y="4659175"/>
                    </a:cubicBezTo>
                    <a:cubicBezTo>
                      <a:pt x="4192704" y="4612501"/>
                      <a:pt x="4193276" y="4546777"/>
                      <a:pt x="4195944" y="4482005"/>
                    </a:cubicBezTo>
                    <a:cubicBezTo>
                      <a:pt x="4197659" y="4442762"/>
                      <a:pt x="4197659" y="4403326"/>
                      <a:pt x="4196706" y="4363891"/>
                    </a:cubicBezTo>
                    <a:lnTo>
                      <a:pt x="4196706" y="4363890"/>
                    </a:lnTo>
                    <a:cubicBezTo>
                      <a:pt x="4196514" y="4350554"/>
                      <a:pt x="4193466" y="4336457"/>
                      <a:pt x="4187752" y="4324645"/>
                    </a:cubicBezTo>
                    <a:cubicBezTo>
                      <a:pt x="4175749" y="4300070"/>
                      <a:pt x="4160129" y="4277401"/>
                      <a:pt x="4147936" y="4253014"/>
                    </a:cubicBezTo>
                    <a:close/>
                    <a:moveTo>
                      <a:pt x="4211111" y="2836172"/>
                    </a:moveTo>
                    <a:lnTo>
                      <a:pt x="4202421" y="2848793"/>
                    </a:lnTo>
                    <a:cubicBezTo>
                      <a:pt x="4197421" y="2865010"/>
                      <a:pt x="4191562" y="2881307"/>
                      <a:pt x="4186816" y="2897785"/>
                    </a:cubicBezTo>
                    <a:lnTo>
                      <a:pt x="4185787" y="2903551"/>
                    </a:lnTo>
                    <a:lnTo>
                      <a:pt x="4182513" y="2914328"/>
                    </a:lnTo>
                    <a:lnTo>
                      <a:pt x="4177882" y="2947858"/>
                    </a:lnTo>
                    <a:lnTo>
                      <a:pt x="4177881" y="2947862"/>
                    </a:lnTo>
                    <a:lnTo>
                      <a:pt x="4177881" y="2947863"/>
                    </a:lnTo>
                    <a:cubicBezTo>
                      <a:pt x="4177512" y="2959157"/>
                      <a:pt x="4178512" y="2970576"/>
                      <a:pt x="4181465" y="2982149"/>
                    </a:cubicBezTo>
                    <a:lnTo>
                      <a:pt x="4193158" y="3077402"/>
                    </a:lnTo>
                    <a:lnTo>
                      <a:pt x="4180703" y="3172654"/>
                    </a:lnTo>
                    <a:cubicBezTo>
                      <a:pt x="4154794" y="3276480"/>
                      <a:pt x="4127362" y="3380305"/>
                      <a:pt x="4133076" y="3489467"/>
                    </a:cubicBezTo>
                    <a:cubicBezTo>
                      <a:pt x="4134028" y="3507563"/>
                      <a:pt x="4122407" y="3529090"/>
                      <a:pt x="4110977" y="3544713"/>
                    </a:cubicBezTo>
                    <a:cubicBezTo>
                      <a:pt x="4100119" y="3559668"/>
                      <a:pt x="4094260" y="3566812"/>
                      <a:pt x="4093355" y="3574408"/>
                    </a:cubicBezTo>
                    <a:lnTo>
                      <a:pt x="4093355" y="3574409"/>
                    </a:lnTo>
                    <a:cubicBezTo>
                      <a:pt x="4092450" y="3582005"/>
                      <a:pt x="4096499" y="3590054"/>
                      <a:pt x="4105453" y="3606818"/>
                    </a:cubicBezTo>
                    <a:cubicBezTo>
                      <a:pt x="4109835" y="3614820"/>
                      <a:pt x="4112501" y="3624726"/>
                      <a:pt x="4118979" y="3630633"/>
                    </a:cubicBezTo>
                    <a:lnTo>
                      <a:pt x="4136708" y="3654416"/>
                    </a:lnTo>
                    <a:lnTo>
                      <a:pt x="4140382" y="3668940"/>
                    </a:lnTo>
                    <a:lnTo>
                      <a:pt x="4143220" y="3680164"/>
                    </a:lnTo>
                    <a:lnTo>
                      <a:pt x="4139172" y="3734837"/>
                    </a:lnTo>
                    <a:lnTo>
                      <a:pt x="4139172" y="3734838"/>
                    </a:lnTo>
                    <a:cubicBezTo>
                      <a:pt x="4138220" y="3741316"/>
                      <a:pt x="4136886" y="3749126"/>
                      <a:pt x="4139554" y="3754653"/>
                    </a:cubicBezTo>
                    <a:lnTo>
                      <a:pt x="4145911" y="3789776"/>
                    </a:lnTo>
                    <a:lnTo>
                      <a:pt x="4130980" y="3822472"/>
                    </a:lnTo>
                    <a:cubicBezTo>
                      <a:pt x="4123932" y="3831902"/>
                      <a:pt x="4118312" y="3842046"/>
                      <a:pt x="4116645" y="3852619"/>
                    </a:cubicBezTo>
                    <a:lnTo>
                      <a:pt x="4116645" y="3852620"/>
                    </a:lnTo>
                    <a:lnTo>
                      <a:pt x="4117425" y="3868764"/>
                    </a:lnTo>
                    <a:lnTo>
                      <a:pt x="4126028" y="3885337"/>
                    </a:lnTo>
                    <a:lnTo>
                      <a:pt x="4126028" y="3885339"/>
                    </a:lnTo>
                    <a:cubicBezTo>
                      <a:pt x="4135744" y="3897722"/>
                      <a:pt x="4143150" y="3910319"/>
                      <a:pt x="4148409" y="3923125"/>
                    </a:cubicBezTo>
                    <a:lnTo>
                      <a:pt x="4157913" y="3962160"/>
                    </a:lnTo>
                    <a:lnTo>
                      <a:pt x="4142221" y="4043838"/>
                    </a:lnTo>
                    <a:lnTo>
                      <a:pt x="4142220" y="4043839"/>
                    </a:lnTo>
                    <a:cubicBezTo>
                      <a:pt x="4133457" y="4063842"/>
                      <a:pt x="4128075" y="4083702"/>
                      <a:pt x="4127099" y="4103825"/>
                    </a:cubicBezTo>
                    <a:lnTo>
                      <a:pt x="4127099" y="4103826"/>
                    </a:lnTo>
                    <a:lnTo>
                      <a:pt x="4129066" y="4134256"/>
                    </a:lnTo>
                    <a:lnTo>
                      <a:pt x="4138410" y="4165382"/>
                    </a:lnTo>
                    <a:lnTo>
                      <a:pt x="4138410" y="4165384"/>
                    </a:lnTo>
                    <a:lnTo>
                      <a:pt x="4142315" y="4192388"/>
                    </a:lnTo>
                    <a:lnTo>
                      <a:pt x="4142315" y="4192387"/>
                    </a:lnTo>
                    <a:cubicBezTo>
                      <a:pt x="4142411" y="4182767"/>
                      <a:pt x="4141839" y="4173480"/>
                      <a:pt x="4138410" y="4165383"/>
                    </a:cubicBezTo>
                    <a:lnTo>
                      <a:pt x="4138410" y="4165382"/>
                    </a:lnTo>
                    <a:lnTo>
                      <a:pt x="4127099" y="4103826"/>
                    </a:lnTo>
                    <a:lnTo>
                      <a:pt x="4142220" y="4043840"/>
                    </a:lnTo>
                    <a:lnTo>
                      <a:pt x="4142221" y="4043838"/>
                    </a:lnTo>
                    <a:lnTo>
                      <a:pt x="4155523" y="4002410"/>
                    </a:lnTo>
                    <a:lnTo>
                      <a:pt x="4157913" y="3962160"/>
                    </a:lnTo>
                    <a:lnTo>
                      <a:pt x="4157913" y="3962159"/>
                    </a:lnTo>
                    <a:cubicBezTo>
                      <a:pt x="4155651" y="3935727"/>
                      <a:pt x="4145460" y="3910104"/>
                      <a:pt x="4126028" y="3885338"/>
                    </a:cubicBezTo>
                    <a:lnTo>
                      <a:pt x="4126028" y="3885337"/>
                    </a:lnTo>
                    <a:lnTo>
                      <a:pt x="4116645" y="3852620"/>
                    </a:lnTo>
                    <a:lnTo>
                      <a:pt x="4130980" y="3822473"/>
                    </a:lnTo>
                    <a:cubicBezTo>
                      <a:pt x="4139172" y="3811614"/>
                      <a:pt x="4144316" y="3800897"/>
                      <a:pt x="4145911" y="3789777"/>
                    </a:cubicBezTo>
                    <a:lnTo>
                      <a:pt x="4145911" y="3789776"/>
                    </a:lnTo>
                    <a:cubicBezTo>
                      <a:pt x="4147507" y="3778655"/>
                      <a:pt x="4145554" y="3767130"/>
                      <a:pt x="4139554" y="3754652"/>
                    </a:cubicBezTo>
                    <a:lnTo>
                      <a:pt x="4139172" y="3734838"/>
                    </a:lnTo>
                    <a:lnTo>
                      <a:pt x="4143220" y="3680164"/>
                    </a:lnTo>
                    <a:lnTo>
                      <a:pt x="4143220" y="3680163"/>
                    </a:lnTo>
                    <a:lnTo>
                      <a:pt x="4140382" y="3668940"/>
                    </a:lnTo>
                    <a:lnTo>
                      <a:pt x="4136708" y="3654416"/>
                    </a:lnTo>
                    <a:lnTo>
                      <a:pt x="4136708" y="3654416"/>
                    </a:lnTo>
                    <a:lnTo>
                      <a:pt x="4136708" y="3654415"/>
                    </a:lnTo>
                    <a:cubicBezTo>
                      <a:pt x="4132898" y="3646123"/>
                      <a:pt x="4127219" y="3638157"/>
                      <a:pt x="4118979" y="3630632"/>
                    </a:cubicBezTo>
                    <a:cubicBezTo>
                      <a:pt x="4112501" y="3624725"/>
                      <a:pt x="4109835" y="3614819"/>
                      <a:pt x="4105453" y="3606817"/>
                    </a:cubicBezTo>
                    <a:cubicBezTo>
                      <a:pt x="4100976" y="3598435"/>
                      <a:pt x="4097725" y="3592232"/>
                      <a:pt x="4095707" y="3587174"/>
                    </a:cubicBezTo>
                    <a:lnTo>
                      <a:pt x="4093355" y="3574408"/>
                    </a:lnTo>
                    <a:lnTo>
                      <a:pt x="4098434" y="3562321"/>
                    </a:lnTo>
                    <a:cubicBezTo>
                      <a:pt x="4101369" y="3557716"/>
                      <a:pt x="4105548" y="3552191"/>
                      <a:pt x="4110977" y="3544714"/>
                    </a:cubicBezTo>
                    <a:cubicBezTo>
                      <a:pt x="4122407" y="3529091"/>
                      <a:pt x="4134028" y="3507564"/>
                      <a:pt x="4133076" y="3489468"/>
                    </a:cubicBezTo>
                    <a:cubicBezTo>
                      <a:pt x="4127362" y="3380306"/>
                      <a:pt x="4154794" y="3276481"/>
                      <a:pt x="4180703" y="3172655"/>
                    </a:cubicBezTo>
                    <a:cubicBezTo>
                      <a:pt x="4188705" y="3140650"/>
                      <a:pt x="4192943" y="3109026"/>
                      <a:pt x="4193158" y="3077402"/>
                    </a:cubicBezTo>
                    <a:lnTo>
                      <a:pt x="4193158" y="3077401"/>
                    </a:lnTo>
                    <a:cubicBezTo>
                      <a:pt x="4193372" y="3045777"/>
                      <a:pt x="4189562" y="3014153"/>
                      <a:pt x="4181465" y="2982148"/>
                    </a:cubicBezTo>
                    <a:lnTo>
                      <a:pt x="4177881" y="2947863"/>
                    </a:lnTo>
                    <a:lnTo>
                      <a:pt x="4177882" y="2947858"/>
                    </a:lnTo>
                    <a:lnTo>
                      <a:pt x="4185787" y="2903551"/>
                    </a:lnTo>
                    <a:lnTo>
                      <a:pt x="4202421" y="2848794"/>
                    </a:lnTo>
                    <a:cubicBezTo>
                      <a:pt x="4203754" y="2844317"/>
                      <a:pt x="4207040" y="2839983"/>
                      <a:pt x="4211111" y="2836173"/>
                    </a:cubicBezTo>
                    <a:close/>
                    <a:moveTo>
                      <a:pt x="3726625" y="1508458"/>
                    </a:moveTo>
                    <a:lnTo>
                      <a:pt x="3698531" y="1596214"/>
                    </a:lnTo>
                    <a:cubicBezTo>
                      <a:pt x="3696054" y="1604979"/>
                      <a:pt x="3697579" y="1615837"/>
                      <a:pt x="3700436" y="1624981"/>
                    </a:cubicBezTo>
                    <a:cubicBezTo>
                      <a:pt x="3710152" y="1656224"/>
                      <a:pt x="3734537" y="1676037"/>
                      <a:pt x="3757017" y="1697754"/>
                    </a:cubicBezTo>
                    <a:cubicBezTo>
                      <a:pt x="3766924" y="1707280"/>
                      <a:pt x="3773972" y="1720424"/>
                      <a:pt x="3779686" y="1733189"/>
                    </a:cubicBezTo>
                    <a:cubicBezTo>
                      <a:pt x="3794357" y="1766336"/>
                      <a:pt x="3807501" y="1800247"/>
                      <a:pt x="3821407" y="1833776"/>
                    </a:cubicBezTo>
                    <a:cubicBezTo>
                      <a:pt x="3822741" y="1837014"/>
                      <a:pt x="3826170" y="1839680"/>
                      <a:pt x="3829028" y="1842159"/>
                    </a:cubicBezTo>
                    <a:cubicBezTo>
                      <a:pt x="3859129" y="1866923"/>
                      <a:pt x="3889418" y="1891498"/>
                      <a:pt x="3919519" y="1916455"/>
                    </a:cubicBezTo>
                    <a:cubicBezTo>
                      <a:pt x="3925233" y="1921217"/>
                      <a:pt x="3929425" y="1928077"/>
                      <a:pt x="3934949" y="1933220"/>
                    </a:cubicBezTo>
                    <a:cubicBezTo>
                      <a:pt x="3942569" y="1940460"/>
                      <a:pt x="3949810" y="1949604"/>
                      <a:pt x="3958954" y="1953414"/>
                    </a:cubicBezTo>
                    <a:cubicBezTo>
                      <a:pt x="3987719" y="1965225"/>
                      <a:pt x="4000103" y="1987895"/>
                      <a:pt x="4005437" y="2016470"/>
                    </a:cubicBezTo>
                    <a:cubicBezTo>
                      <a:pt x="4010390" y="2042571"/>
                      <a:pt x="4014582" y="2068670"/>
                      <a:pt x="4020296" y="2094579"/>
                    </a:cubicBezTo>
                    <a:cubicBezTo>
                      <a:pt x="4027154" y="2126202"/>
                      <a:pt x="4034584" y="2157637"/>
                      <a:pt x="4042967" y="2188880"/>
                    </a:cubicBezTo>
                    <a:cubicBezTo>
                      <a:pt x="4046587" y="2202405"/>
                      <a:pt x="4050777" y="2216693"/>
                      <a:pt x="4058207" y="2228315"/>
                    </a:cubicBezTo>
                    <a:cubicBezTo>
                      <a:pt x="4078782" y="2260891"/>
                      <a:pt x="4092688" y="2295754"/>
                      <a:pt x="4087164" y="2334045"/>
                    </a:cubicBezTo>
                    <a:cubicBezTo>
                      <a:pt x="4082782" y="2364716"/>
                      <a:pt x="4094022" y="2390435"/>
                      <a:pt x="4111549" y="2409486"/>
                    </a:cubicBezTo>
                    <a:cubicBezTo>
                      <a:pt x="4119503" y="2418155"/>
                      <a:pt x="4125016" y="2426977"/>
                      <a:pt x="4128650" y="2435913"/>
                    </a:cubicBezTo>
                    <a:lnTo>
                      <a:pt x="4134481" y="2463018"/>
                    </a:lnTo>
                    <a:lnTo>
                      <a:pt x="4125839" y="2518262"/>
                    </a:lnTo>
                    <a:lnTo>
                      <a:pt x="4125838" y="2518264"/>
                    </a:lnTo>
                    <a:cubicBezTo>
                      <a:pt x="4123171" y="2527790"/>
                      <a:pt x="4122027" y="2536457"/>
                      <a:pt x="4122194" y="2545006"/>
                    </a:cubicBezTo>
                    <a:lnTo>
                      <a:pt x="4122194" y="2545007"/>
                    </a:lnTo>
                    <a:cubicBezTo>
                      <a:pt x="4122360" y="2553556"/>
                      <a:pt x="4123837" y="2561986"/>
                      <a:pt x="4126408" y="2571035"/>
                    </a:cubicBezTo>
                    <a:cubicBezTo>
                      <a:pt x="4138410" y="2612946"/>
                      <a:pt x="4170987" y="2640951"/>
                      <a:pt x="4199563" y="2668002"/>
                    </a:cubicBezTo>
                    <a:cubicBezTo>
                      <a:pt x="4223947" y="2691055"/>
                      <a:pt x="4237663" y="2716964"/>
                      <a:pt x="4247953" y="2745349"/>
                    </a:cubicBezTo>
                    <a:lnTo>
                      <a:pt x="4247954" y="2745352"/>
                    </a:lnTo>
                    <a:lnTo>
                      <a:pt x="4253873" y="2778006"/>
                    </a:lnTo>
                    <a:lnTo>
                      <a:pt x="4253453" y="2785440"/>
                    </a:lnTo>
                    <a:lnTo>
                      <a:pt x="4243374" y="2811780"/>
                    </a:lnTo>
                    <a:lnTo>
                      <a:pt x="4243371" y="2811787"/>
                    </a:lnTo>
                    <a:lnTo>
                      <a:pt x="4243372" y="2811787"/>
                    </a:lnTo>
                    <a:lnTo>
                      <a:pt x="4243374" y="2811780"/>
                    </a:lnTo>
                    <a:lnTo>
                      <a:pt x="4253025" y="2793023"/>
                    </a:lnTo>
                    <a:lnTo>
                      <a:pt x="4253453" y="2785440"/>
                    </a:lnTo>
                    <a:lnTo>
                      <a:pt x="4254654" y="2782305"/>
                    </a:lnTo>
                    <a:lnTo>
                      <a:pt x="4253873" y="2778006"/>
                    </a:lnTo>
                    <a:lnTo>
                      <a:pt x="4254284" y="2770758"/>
                    </a:lnTo>
                    <a:lnTo>
                      <a:pt x="4247954" y="2745352"/>
                    </a:lnTo>
                    <a:lnTo>
                      <a:pt x="4247953" y="2745348"/>
                    </a:lnTo>
                    <a:cubicBezTo>
                      <a:pt x="4237663" y="2716963"/>
                      <a:pt x="4223947" y="2691054"/>
                      <a:pt x="4199563" y="2668001"/>
                    </a:cubicBezTo>
                    <a:cubicBezTo>
                      <a:pt x="4170987" y="2640950"/>
                      <a:pt x="4138410" y="2612945"/>
                      <a:pt x="4126408" y="2571034"/>
                    </a:cubicBezTo>
                    <a:lnTo>
                      <a:pt x="4122194" y="2545007"/>
                    </a:lnTo>
                    <a:lnTo>
                      <a:pt x="4125838" y="2518265"/>
                    </a:lnTo>
                    <a:lnTo>
                      <a:pt x="4125839" y="2518262"/>
                    </a:lnTo>
                    <a:lnTo>
                      <a:pt x="4132419" y="2490551"/>
                    </a:lnTo>
                    <a:lnTo>
                      <a:pt x="4134481" y="2463018"/>
                    </a:lnTo>
                    <a:lnTo>
                      <a:pt x="4134481" y="2463017"/>
                    </a:lnTo>
                    <a:cubicBezTo>
                      <a:pt x="4133600" y="2444777"/>
                      <a:pt x="4127457" y="2426822"/>
                      <a:pt x="4111549" y="2409485"/>
                    </a:cubicBezTo>
                    <a:cubicBezTo>
                      <a:pt x="4094022" y="2390434"/>
                      <a:pt x="4082782" y="2364715"/>
                      <a:pt x="4087164" y="2334044"/>
                    </a:cubicBezTo>
                    <a:cubicBezTo>
                      <a:pt x="4092688" y="2295753"/>
                      <a:pt x="4078782" y="2260890"/>
                      <a:pt x="4058207" y="2228314"/>
                    </a:cubicBezTo>
                    <a:cubicBezTo>
                      <a:pt x="4050777" y="2216692"/>
                      <a:pt x="4046587" y="2202404"/>
                      <a:pt x="4042967" y="2188879"/>
                    </a:cubicBezTo>
                    <a:cubicBezTo>
                      <a:pt x="4034584" y="2157636"/>
                      <a:pt x="4027154" y="2126201"/>
                      <a:pt x="4020296" y="2094578"/>
                    </a:cubicBezTo>
                    <a:cubicBezTo>
                      <a:pt x="4014582" y="2068669"/>
                      <a:pt x="4010390" y="2042570"/>
                      <a:pt x="4005437" y="2016469"/>
                    </a:cubicBezTo>
                    <a:cubicBezTo>
                      <a:pt x="4000103" y="1987894"/>
                      <a:pt x="3987719" y="1965224"/>
                      <a:pt x="3958954" y="1953413"/>
                    </a:cubicBezTo>
                    <a:cubicBezTo>
                      <a:pt x="3949810" y="1949603"/>
                      <a:pt x="3942569" y="1940459"/>
                      <a:pt x="3934949" y="1933219"/>
                    </a:cubicBezTo>
                    <a:cubicBezTo>
                      <a:pt x="3929425" y="1928076"/>
                      <a:pt x="3925233" y="1921216"/>
                      <a:pt x="3919519" y="1916454"/>
                    </a:cubicBezTo>
                    <a:cubicBezTo>
                      <a:pt x="3889418" y="1891497"/>
                      <a:pt x="3859129" y="1866922"/>
                      <a:pt x="3829028" y="1842158"/>
                    </a:cubicBezTo>
                    <a:cubicBezTo>
                      <a:pt x="3826170" y="1839679"/>
                      <a:pt x="3822741" y="1837013"/>
                      <a:pt x="3821407" y="1833775"/>
                    </a:cubicBezTo>
                    <a:cubicBezTo>
                      <a:pt x="3807501" y="1800246"/>
                      <a:pt x="3794358" y="1766335"/>
                      <a:pt x="3779686" y="1733188"/>
                    </a:cubicBezTo>
                    <a:cubicBezTo>
                      <a:pt x="3773972" y="1720423"/>
                      <a:pt x="3766924" y="1707279"/>
                      <a:pt x="3757018" y="1697753"/>
                    </a:cubicBezTo>
                    <a:cubicBezTo>
                      <a:pt x="3734538" y="1676036"/>
                      <a:pt x="3710152" y="1656223"/>
                      <a:pt x="3700436" y="1624980"/>
                    </a:cubicBezTo>
                    <a:cubicBezTo>
                      <a:pt x="3697580" y="1615836"/>
                      <a:pt x="3696055" y="1604978"/>
                      <a:pt x="3698532" y="1596213"/>
                    </a:cubicBezTo>
                    <a:close/>
                    <a:moveTo>
                      <a:pt x="3745230" y="1459073"/>
                    </a:moveTo>
                    <a:lnTo>
                      <a:pt x="3745229" y="1459074"/>
                    </a:lnTo>
                    <a:lnTo>
                      <a:pt x="3736012" y="1481572"/>
                    </a:lnTo>
                    <a:close/>
                    <a:moveTo>
                      <a:pt x="3764423" y="1268758"/>
                    </a:moveTo>
                    <a:cubicBezTo>
                      <a:pt x="3764875" y="1275402"/>
                      <a:pt x="3766447" y="1281689"/>
                      <a:pt x="3769590" y="1286070"/>
                    </a:cubicBezTo>
                    <a:cubicBezTo>
                      <a:pt x="3784163" y="1306930"/>
                      <a:pt x="3790403" y="1328553"/>
                      <a:pt x="3791927" y="1350628"/>
                    </a:cubicBezTo>
                    <a:lnTo>
                      <a:pt x="3786333" y="1413840"/>
                    </a:lnTo>
                    <a:lnTo>
                      <a:pt x="3791928" y="1350627"/>
                    </a:lnTo>
                    <a:cubicBezTo>
                      <a:pt x="3790403" y="1328552"/>
                      <a:pt x="3784164" y="1306930"/>
                      <a:pt x="3769590" y="1286069"/>
                    </a:cubicBezTo>
                    <a:close/>
                    <a:moveTo>
                      <a:pt x="3706152" y="773035"/>
                    </a:moveTo>
                    <a:lnTo>
                      <a:pt x="3706152" y="773036"/>
                    </a:lnTo>
                    <a:cubicBezTo>
                      <a:pt x="3708438" y="800277"/>
                      <a:pt x="3711676" y="827330"/>
                      <a:pt x="3714152" y="854380"/>
                    </a:cubicBezTo>
                    <a:cubicBezTo>
                      <a:pt x="3716438" y="878957"/>
                      <a:pt x="3717200" y="903723"/>
                      <a:pt x="3745205" y="915344"/>
                    </a:cubicBezTo>
                    <a:cubicBezTo>
                      <a:pt x="3749587" y="917060"/>
                      <a:pt x="3752825" y="922774"/>
                      <a:pt x="3755683" y="927156"/>
                    </a:cubicBezTo>
                    <a:cubicBezTo>
                      <a:pt x="3799691" y="994786"/>
                      <a:pt x="3798547" y="1030981"/>
                      <a:pt x="3752063" y="1097088"/>
                    </a:cubicBezTo>
                    <a:cubicBezTo>
                      <a:pt x="3747301" y="1103946"/>
                      <a:pt x="3743871" y="1118614"/>
                      <a:pt x="3747681" y="1123186"/>
                    </a:cubicBezTo>
                    <a:cubicBezTo>
                      <a:pt x="3763493" y="1142618"/>
                      <a:pt x="3770542" y="1162954"/>
                      <a:pt x="3772400" y="1184029"/>
                    </a:cubicBezTo>
                    <a:cubicBezTo>
                      <a:pt x="3770542" y="1162954"/>
                      <a:pt x="3763494" y="1142617"/>
                      <a:pt x="3747682" y="1123185"/>
                    </a:cubicBezTo>
                    <a:cubicBezTo>
                      <a:pt x="3743872" y="1118613"/>
                      <a:pt x="3747302" y="1103945"/>
                      <a:pt x="3752064" y="1097087"/>
                    </a:cubicBezTo>
                    <a:cubicBezTo>
                      <a:pt x="3798548" y="1030980"/>
                      <a:pt x="3799692" y="994785"/>
                      <a:pt x="3755684" y="927155"/>
                    </a:cubicBezTo>
                    <a:cubicBezTo>
                      <a:pt x="3752826" y="922773"/>
                      <a:pt x="3749588" y="917059"/>
                      <a:pt x="3745206" y="915343"/>
                    </a:cubicBezTo>
                    <a:cubicBezTo>
                      <a:pt x="3717200" y="903722"/>
                      <a:pt x="3716438" y="878956"/>
                      <a:pt x="3714152" y="854379"/>
                    </a:cubicBezTo>
                    <a:close/>
                    <a:moveTo>
                      <a:pt x="3761553" y="517851"/>
                    </a:moveTo>
                    <a:lnTo>
                      <a:pt x="3752635" y="556048"/>
                    </a:lnTo>
                    <a:cubicBezTo>
                      <a:pt x="3750539" y="564049"/>
                      <a:pt x="3745015" y="572623"/>
                      <a:pt x="3746157" y="580051"/>
                    </a:cubicBezTo>
                    <a:cubicBezTo>
                      <a:pt x="3749491" y="601579"/>
                      <a:pt x="3747062" y="622201"/>
                      <a:pt x="3742776" y="642538"/>
                    </a:cubicBezTo>
                    <a:lnTo>
                      <a:pt x="3730253" y="694928"/>
                    </a:lnTo>
                    <a:lnTo>
                      <a:pt x="3742777" y="642537"/>
                    </a:lnTo>
                    <a:cubicBezTo>
                      <a:pt x="3747063" y="622201"/>
                      <a:pt x="3749492" y="601578"/>
                      <a:pt x="3746158" y="580050"/>
                    </a:cubicBezTo>
                    <a:cubicBezTo>
                      <a:pt x="3745016" y="572622"/>
                      <a:pt x="3750540" y="564048"/>
                      <a:pt x="3752636" y="556047"/>
                    </a:cubicBezTo>
                    <a:close/>
                    <a:moveTo>
                      <a:pt x="3774848" y="298169"/>
                    </a:moveTo>
                    <a:lnTo>
                      <a:pt x="3760065" y="313534"/>
                    </a:lnTo>
                    <a:cubicBezTo>
                      <a:pt x="3755873" y="316390"/>
                      <a:pt x="3758159" y="330299"/>
                      <a:pt x="3759493" y="338871"/>
                    </a:cubicBezTo>
                    <a:lnTo>
                      <a:pt x="3759500" y="338900"/>
                    </a:lnTo>
                    <a:lnTo>
                      <a:pt x="3769400" y="395640"/>
                    </a:lnTo>
                    <a:lnTo>
                      <a:pt x="3765590" y="367328"/>
                    </a:lnTo>
                    <a:lnTo>
                      <a:pt x="3759500" y="338900"/>
                    </a:lnTo>
                    <a:lnTo>
                      <a:pt x="3759494" y="338870"/>
                    </a:lnTo>
                    <a:cubicBezTo>
                      <a:pt x="3758160" y="330298"/>
                      <a:pt x="3755874" y="316389"/>
                      <a:pt x="3760066" y="313533"/>
                    </a:cubicBezTo>
                    <a:close/>
                    <a:moveTo>
                      <a:pt x="3782393" y="281568"/>
                    </a:moveTo>
                    <a:lnTo>
                      <a:pt x="3777498" y="295415"/>
                    </a:lnTo>
                    <a:lnTo>
                      <a:pt x="3777499" y="295415"/>
                    </a:lnTo>
                    <a:close/>
                    <a:moveTo>
                      <a:pt x="3769073" y="24486"/>
                    </a:moveTo>
                    <a:lnTo>
                      <a:pt x="3766810" y="74129"/>
                    </a:lnTo>
                    <a:cubicBezTo>
                      <a:pt x="3767733" y="91492"/>
                      <a:pt x="3770043" y="108703"/>
                      <a:pt x="3772734" y="125861"/>
                    </a:cubicBezTo>
                    <a:lnTo>
                      <a:pt x="3777129" y="153387"/>
                    </a:lnTo>
                    <a:lnTo>
                      <a:pt x="3785402" y="228944"/>
                    </a:lnTo>
                    <a:lnTo>
                      <a:pt x="3780943" y="177271"/>
                    </a:lnTo>
                    <a:lnTo>
                      <a:pt x="3777129" y="153387"/>
                    </a:lnTo>
                    <a:lnTo>
                      <a:pt x="3776930" y="151569"/>
                    </a:lnTo>
                    <a:cubicBezTo>
                      <a:pt x="3772700" y="125876"/>
                      <a:pt x="3768195" y="100174"/>
                      <a:pt x="3766811" y="74129"/>
                    </a:cubicBezTo>
                    <a:close/>
                    <a:moveTo>
                      <a:pt x="3766492" y="0"/>
                    </a:moveTo>
                    <a:lnTo>
                      <a:pt x="4230600" y="0"/>
                    </a:lnTo>
                    <a:lnTo>
                      <a:pt x="4229473" y="2817"/>
                    </a:lnTo>
                    <a:cubicBezTo>
                      <a:pt x="4221092" y="21486"/>
                      <a:pt x="4218423" y="43012"/>
                      <a:pt x="4215375" y="63587"/>
                    </a:cubicBezTo>
                    <a:cubicBezTo>
                      <a:pt x="4209851" y="101308"/>
                      <a:pt x="4206421" y="139219"/>
                      <a:pt x="4201468" y="176939"/>
                    </a:cubicBezTo>
                    <a:cubicBezTo>
                      <a:pt x="4200325" y="184941"/>
                      <a:pt x="4198231" y="194085"/>
                      <a:pt x="4193466" y="200182"/>
                    </a:cubicBezTo>
                    <a:cubicBezTo>
                      <a:pt x="4161461" y="241901"/>
                      <a:pt x="4152508" y="292579"/>
                      <a:pt x="4155554" y="340774"/>
                    </a:cubicBezTo>
                    <a:cubicBezTo>
                      <a:pt x="4157843" y="378686"/>
                      <a:pt x="4159557" y="415835"/>
                      <a:pt x="4156319" y="453364"/>
                    </a:cubicBezTo>
                    <a:cubicBezTo>
                      <a:pt x="4156127" y="456222"/>
                      <a:pt x="4156509" y="460032"/>
                      <a:pt x="4158033" y="462126"/>
                    </a:cubicBezTo>
                    <a:cubicBezTo>
                      <a:pt x="4168129" y="475081"/>
                      <a:pt x="4168891" y="488607"/>
                      <a:pt x="4170605" y="505182"/>
                    </a:cubicBezTo>
                    <a:cubicBezTo>
                      <a:pt x="4173083" y="528615"/>
                      <a:pt x="4171367" y="550141"/>
                      <a:pt x="4167177" y="571860"/>
                    </a:cubicBezTo>
                    <a:cubicBezTo>
                      <a:pt x="4164129" y="587672"/>
                      <a:pt x="4157843" y="603673"/>
                      <a:pt x="4149840" y="617772"/>
                    </a:cubicBezTo>
                    <a:cubicBezTo>
                      <a:pt x="4138600" y="637392"/>
                      <a:pt x="4134220" y="656255"/>
                      <a:pt x="4149078" y="674923"/>
                    </a:cubicBezTo>
                    <a:cubicBezTo>
                      <a:pt x="4164891" y="695116"/>
                      <a:pt x="4159367" y="717977"/>
                      <a:pt x="4159937" y="740268"/>
                    </a:cubicBezTo>
                    <a:cubicBezTo>
                      <a:pt x="4160129" y="749982"/>
                      <a:pt x="4159747" y="760270"/>
                      <a:pt x="4162223" y="769605"/>
                    </a:cubicBezTo>
                    <a:cubicBezTo>
                      <a:pt x="4169273" y="796655"/>
                      <a:pt x="4179941" y="822756"/>
                      <a:pt x="4184703" y="850189"/>
                    </a:cubicBezTo>
                    <a:cubicBezTo>
                      <a:pt x="4187370" y="865430"/>
                      <a:pt x="4182607" y="882384"/>
                      <a:pt x="4179179" y="898198"/>
                    </a:cubicBezTo>
                    <a:cubicBezTo>
                      <a:pt x="4175559" y="914200"/>
                      <a:pt x="4170035" y="930011"/>
                      <a:pt x="4164319" y="945444"/>
                    </a:cubicBezTo>
                    <a:cubicBezTo>
                      <a:pt x="4160509" y="955920"/>
                      <a:pt x="4156889" y="967350"/>
                      <a:pt x="4150030" y="975733"/>
                    </a:cubicBezTo>
                    <a:cubicBezTo>
                      <a:pt x="4134410" y="994785"/>
                      <a:pt x="4131742" y="1014406"/>
                      <a:pt x="4139934" y="1036887"/>
                    </a:cubicBezTo>
                    <a:cubicBezTo>
                      <a:pt x="4141268" y="1040315"/>
                      <a:pt x="4141268" y="1044315"/>
                      <a:pt x="4141458" y="1048125"/>
                    </a:cubicBezTo>
                    <a:cubicBezTo>
                      <a:pt x="4145458" y="1109091"/>
                      <a:pt x="4147936" y="1170051"/>
                      <a:pt x="4154032" y="1230633"/>
                    </a:cubicBezTo>
                    <a:cubicBezTo>
                      <a:pt x="4156509" y="1255206"/>
                      <a:pt x="4167367" y="1278829"/>
                      <a:pt x="4174225" y="1303024"/>
                    </a:cubicBezTo>
                    <a:cubicBezTo>
                      <a:pt x="4175559" y="1307978"/>
                      <a:pt x="4177655" y="1313504"/>
                      <a:pt x="4176701" y="1318456"/>
                    </a:cubicBezTo>
                    <a:cubicBezTo>
                      <a:pt x="4167177" y="1372368"/>
                      <a:pt x="4181083" y="1422854"/>
                      <a:pt x="4199372" y="1472575"/>
                    </a:cubicBezTo>
                    <a:cubicBezTo>
                      <a:pt x="4201278" y="1477717"/>
                      <a:pt x="4200706" y="1484004"/>
                      <a:pt x="4200325" y="1489720"/>
                    </a:cubicBezTo>
                    <a:cubicBezTo>
                      <a:pt x="4198993" y="1505724"/>
                      <a:pt x="4192324" y="1523059"/>
                      <a:pt x="4196324" y="1537537"/>
                    </a:cubicBezTo>
                    <a:cubicBezTo>
                      <a:pt x="4207374" y="1576019"/>
                      <a:pt x="4220709" y="1614120"/>
                      <a:pt x="4237474" y="1650317"/>
                    </a:cubicBezTo>
                    <a:cubicBezTo>
                      <a:pt x="4254428" y="1687086"/>
                      <a:pt x="4268716" y="1721185"/>
                      <a:pt x="4251572" y="1763287"/>
                    </a:cubicBezTo>
                    <a:cubicBezTo>
                      <a:pt x="4244332" y="1781194"/>
                      <a:pt x="4249476" y="1804816"/>
                      <a:pt x="4251380" y="1825393"/>
                    </a:cubicBezTo>
                    <a:cubicBezTo>
                      <a:pt x="4252904" y="1840441"/>
                      <a:pt x="4261478" y="1854920"/>
                      <a:pt x="4261478" y="1869780"/>
                    </a:cubicBezTo>
                    <a:cubicBezTo>
                      <a:pt x="4261478" y="1909408"/>
                      <a:pt x="4271574" y="1944649"/>
                      <a:pt x="4292149" y="1978940"/>
                    </a:cubicBezTo>
                    <a:cubicBezTo>
                      <a:pt x="4300150" y="1992279"/>
                      <a:pt x="4294815" y="2013043"/>
                      <a:pt x="4296911" y="2030378"/>
                    </a:cubicBezTo>
                    <a:cubicBezTo>
                      <a:pt x="4299388" y="2048668"/>
                      <a:pt x="4301673" y="2067525"/>
                      <a:pt x="4307201" y="2085054"/>
                    </a:cubicBezTo>
                    <a:cubicBezTo>
                      <a:pt x="4321679" y="2130393"/>
                      <a:pt x="4338062" y="2175163"/>
                      <a:pt x="4353302" y="2220312"/>
                    </a:cubicBezTo>
                    <a:cubicBezTo>
                      <a:pt x="4365877" y="2257459"/>
                      <a:pt x="4355970" y="2294039"/>
                      <a:pt x="4350636" y="2330806"/>
                    </a:cubicBezTo>
                    <a:cubicBezTo>
                      <a:pt x="4347205" y="2353859"/>
                      <a:pt x="4339013" y="2375383"/>
                      <a:pt x="4351206" y="2401292"/>
                    </a:cubicBezTo>
                    <a:cubicBezTo>
                      <a:pt x="4362828" y="2426059"/>
                      <a:pt x="4360160" y="2457492"/>
                      <a:pt x="4366446" y="2485307"/>
                    </a:cubicBezTo>
                    <a:cubicBezTo>
                      <a:pt x="4371781" y="2508742"/>
                      <a:pt x="4380354" y="2531409"/>
                      <a:pt x="4388736" y="2554079"/>
                    </a:cubicBezTo>
                    <a:cubicBezTo>
                      <a:pt x="4400168" y="2584942"/>
                      <a:pt x="4412167" y="2615421"/>
                      <a:pt x="4406453" y="2649143"/>
                    </a:cubicBezTo>
                    <a:cubicBezTo>
                      <a:pt x="4399976" y="2687436"/>
                      <a:pt x="4424359" y="2713723"/>
                      <a:pt x="4440554" y="2743826"/>
                    </a:cubicBezTo>
                    <a:cubicBezTo>
                      <a:pt x="4451603" y="2764590"/>
                      <a:pt x="4459795" y="2787259"/>
                      <a:pt x="4466653" y="2809930"/>
                    </a:cubicBezTo>
                    <a:cubicBezTo>
                      <a:pt x="4475607" y="2840219"/>
                      <a:pt x="4480941" y="2871462"/>
                      <a:pt x="4489705" y="2901943"/>
                    </a:cubicBezTo>
                    <a:cubicBezTo>
                      <a:pt x="4502848" y="2948047"/>
                      <a:pt x="4513137" y="2994722"/>
                      <a:pt x="4505897" y="3042728"/>
                    </a:cubicBezTo>
                    <a:cubicBezTo>
                      <a:pt x="4502659" y="3064827"/>
                      <a:pt x="4502848" y="3085403"/>
                      <a:pt x="4507613" y="3107500"/>
                    </a:cubicBezTo>
                    <a:cubicBezTo>
                      <a:pt x="4515422" y="3143695"/>
                      <a:pt x="4516376" y="3180844"/>
                      <a:pt x="4545521" y="3209993"/>
                    </a:cubicBezTo>
                    <a:cubicBezTo>
                      <a:pt x="4555811" y="3220280"/>
                      <a:pt x="4558477" y="3238758"/>
                      <a:pt x="4563811" y="3253809"/>
                    </a:cubicBezTo>
                    <a:cubicBezTo>
                      <a:pt x="4570099" y="3271145"/>
                      <a:pt x="4566858" y="3283908"/>
                      <a:pt x="4548570" y="3293244"/>
                    </a:cubicBezTo>
                    <a:cubicBezTo>
                      <a:pt x="4540379" y="3297434"/>
                      <a:pt x="4532378" y="3309437"/>
                      <a:pt x="4531043" y="3318771"/>
                    </a:cubicBezTo>
                    <a:cubicBezTo>
                      <a:pt x="4527043" y="3346776"/>
                      <a:pt x="4532950" y="3372495"/>
                      <a:pt x="4545904" y="3399546"/>
                    </a:cubicBezTo>
                    <a:cubicBezTo>
                      <a:pt x="4558096" y="3424883"/>
                      <a:pt x="4556762" y="3456508"/>
                      <a:pt x="4561524" y="3485275"/>
                    </a:cubicBezTo>
                    <a:cubicBezTo>
                      <a:pt x="4564954" y="3505657"/>
                      <a:pt x="4572002" y="3526042"/>
                      <a:pt x="4572002" y="3546617"/>
                    </a:cubicBezTo>
                    <a:cubicBezTo>
                      <a:pt x="4572002" y="3572146"/>
                      <a:pt x="4565907" y="3597482"/>
                      <a:pt x="4563620" y="3623201"/>
                    </a:cubicBezTo>
                    <a:cubicBezTo>
                      <a:pt x="4561716" y="3643204"/>
                      <a:pt x="4562478" y="3663589"/>
                      <a:pt x="4560192" y="3683591"/>
                    </a:cubicBezTo>
                    <a:cubicBezTo>
                      <a:pt x="4558477" y="3699976"/>
                      <a:pt x="4554096" y="3716168"/>
                      <a:pt x="4550476" y="3732361"/>
                    </a:cubicBezTo>
                    <a:cubicBezTo>
                      <a:pt x="4549142" y="3738267"/>
                      <a:pt x="4543998" y="3744173"/>
                      <a:pt x="4544759" y="3749506"/>
                    </a:cubicBezTo>
                    <a:cubicBezTo>
                      <a:pt x="4552953" y="3802467"/>
                      <a:pt x="4516376" y="3840569"/>
                      <a:pt x="4500182" y="3885338"/>
                    </a:cubicBezTo>
                    <a:cubicBezTo>
                      <a:pt x="4483035" y="3932394"/>
                      <a:pt x="4456748" y="3977925"/>
                      <a:pt x="4464557" y="4030503"/>
                    </a:cubicBezTo>
                    <a:cubicBezTo>
                      <a:pt x="4469319" y="4062318"/>
                      <a:pt x="4480369" y="4092989"/>
                      <a:pt x="4487039" y="4124614"/>
                    </a:cubicBezTo>
                    <a:cubicBezTo>
                      <a:pt x="4489324" y="4135854"/>
                      <a:pt x="4488943" y="4148427"/>
                      <a:pt x="4486656" y="4159667"/>
                    </a:cubicBezTo>
                    <a:cubicBezTo>
                      <a:pt x="4476177" y="4213961"/>
                      <a:pt x="4474653" y="4267493"/>
                      <a:pt x="4491801" y="4320837"/>
                    </a:cubicBezTo>
                    <a:cubicBezTo>
                      <a:pt x="4494659" y="4329979"/>
                      <a:pt x="4497325" y="4339695"/>
                      <a:pt x="4497325" y="4349222"/>
                    </a:cubicBezTo>
                    <a:cubicBezTo>
                      <a:pt x="4497325" y="4401419"/>
                      <a:pt x="4493324" y="4452665"/>
                      <a:pt x="4474653" y="4502579"/>
                    </a:cubicBezTo>
                    <a:cubicBezTo>
                      <a:pt x="4468368" y="4519343"/>
                      <a:pt x="4472368" y="4539728"/>
                      <a:pt x="4470844" y="4558207"/>
                    </a:cubicBezTo>
                    <a:cubicBezTo>
                      <a:pt x="4469511" y="4575351"/>
                      <a:pt x="4468940" y="4592878"/>
                      <a:pt x="4464557" y="4609452"/>
                    </a:cubicBezTo>
                    <a:cubicBezTo>
                      <a:pt x="4458082" y="4633647"/>
                      <a:pt x="4457320" y="4656126"/>
                      <a:pt x="4463033" y="4681083"/>
                    </a:cubicBezTo>
                    <a:cubicBezTo>
                      <a:pt x="4468368" y="4704895"/>
                      <a:pt x="4465702" y="4730614"/>
                      <a:pt x="4465891" y="4755381"/>
                    </a:cubicBezTo>
                    <a:cubicBezTo>
                      <a:pt x="4466082" y="4783004"/>
                      <a:pt x="4466272" y="4810627"/>
                      <a:pt x="4465319" y="4838250"/>
                    </a:cubicBezTo>
                    <a:cubicBezTo>
                      <a:pt x="4464940" y="4849300"/>
                      <a:pt x="4457320" y="4861873"/>
                      <a:pt x="4460367" y="4871019"/>
                    </a:cubicBezTo>
                    <a:cubicBezTo>
                      <a:pt x="4470653" y="4900546"/>
                      <a:pt x="4458271" y="4930075"/>
                      <a:pt x="4463795" y="4959602"/>
                    </a:cubicBezTo>
                    <a:cubicBezTo>
                      <a:pt x="4466653" y="4974082"/>
                      <a:pt x="4458844" y="4990465"/>
                      <a:pt x="4458082" y="5006086"/>
                    </a:cubicBezTo>
                    <a:cubicBezTo>
                      <a:pt x="4456748" y="5031614"/>
                      <a:pt x="4457320" y="5057141"/>
                      <a:pt x="4456937" y="5082670"/>
                    </a:cubicBezTo>
                    <a:cubicBezTo>
                      <a:pt x="4456748" y="5091052"/>
                      <a:pt x="4455986" y="5099245"/>
                      <a:pt x="4455603" y="5107627"/>
                    </a:cubicBezTo>
                    <a:cubicBezTo>
                      <a:pt x="4455223" y="5115057"/>
                      <a:pt x="4453508" y="5122867"/>
                      <a:pt x="4454840" y="5129916"/>
                    </a:cubicBezTo>
                    <a:cubicBezTo>
                      <a:pt x="4459605" y="5155445"/>
                      <a:pt x="4467415" y="5180591"/>
                      <a:pt x="4470464" y="5206308"/>
                    </a:cubicBezTo>
                    <a:cubicBezTo>
                      <a:pt x="4473130" y="5228597"/>
                      <a:pt x="4469511" y="5251650"/>
                      <a:pt x="4471415" y="5274129"/>
                    </a:cubicBezTo>
                    <a:cubicBezTo>
                      <a:pt x="4474653" y="5313754"/>
                      <a:pt x="4480369" y="5353379"/>
                      <a:pt x="4483990" y="5393005"/>
                    </a:cubicBezTo>
                    <a:cubicBezTo>
                      <a:pt x="4484752" y="5401579"/>
                      <a:pt x="4479988" y="5410531"/>
                      <a:pt x="4479607" y="5419295"/>
                    </a:cubicBezTo>
                    <a:cubicBezTo>
                      <a:pt x="4478656" y="5446728"/>
                      <a:pt x="4478464" y="5474161"/>
                      <a:pt x="4477894" y="5501594"/>
                    </a:cubicBezTo>
                    <a:cubicBezTo>
                      <a:pt x="4477702" y="5517215"/>
                      <a:pt x="4478273" y="5533027"/>
                      <a:pt x="4476560" y="5548460"/>
                    </a:cubicBezTo>
                    <a:cubicBezTo>
                      <a:pt x="4474273" y="5568842"/>
                      <a:pt x="4470844" y="5587321"/>
                      <a:pt x="4485703" y="5606372"/>
                    </a:cubicBezTo>
                    <a:cubicBezTo>
                      <a:pt x="4508755" y="5635711"/>
                      <a:pt x="4499801" y="5673050"/>
                      <a:pt x="4505134" y="5706959"/>
                    </a:cubicBezTo>
                    <a:cubicBezTo>
                      <a:pt x="4506468" y="5715723"/>
                      <a:pt x="4506659" y="5724678"/>
                      <a:pt x="4508183" y="5733440"/>
                    </a:cubicBezTo>
                    <a:cubicBezTo>
                      <a:pt x="4511041" y="5749634"/>
                      <a:pt x="4514279" y="5765635"/>
                      <a:pt x="4517519" y="5781830"/>
                    </a:cubicBezTo>
                    <a:cubicBezTo>
                      <a:pt x="4518089" y="5784686"/>
                      <a:pt x="4518281" y="5787924"/>
                      <a:pt x="4519234" y="5790592"/>
                    </a:cubicBezTo>
                    <a:cubicBezTo>
                      <a:pt x="4527233" y="5815169"/>
                      <a:pt x="4536378" y="5839361"/>
                      <a:pt x="4542855" y="5864318"/>
                    </a:cubicBezTo>
                    <a:cubicBezTo>
                      <a:pt x="4546095" y="5876511"/>
                      <a:pt x="4546476" y="5890037"/>
                      <a:pt x="4544759" y="5902610"/>
                    </a:cubicBezTo>
                    <a:cubicBezTo>
                      <a:pt x="4539808" y="5939377"/>
                      <a:pt x="4537712" y="5975764"/>
                      <a:pt x="4544951" y="6012723"/>
                    </a:cubicBezTo>
                    <a:cubicBezTo>
                      <a:pt x="4547808" y="6027392"/>
                      <a:pt x="4543045" y="6043776"/>
                      <a:pt x="4541332" y="6059397"/>
                    </a:cubicBezTo>
                    <a:cubicBezTo>
                      <a:pt x="4536759" y="6096736"/>
                      <a:pt x="4531805" y="6134075"/>
                      <a:pt x="4527426" y="6171605"/>
                    </a:cubicBezTo>
                    <a:cubicBezTo>
                      <a:pt x="4524758" y="6195037"/>
                      <a:pt x="4523234" y="6218660"/>
                      <a:pt x="4520568" y="6242093"/>
                    </a:cubicBezTo>
                    <a:cubicBezTo>
                      <a:pt x="4517327" y="6269144"/>
                      <a:pt x="4512375" y="6296005"/>
                      <a:pt x="4509706" y="6323058"/>
                    </a:cubicBezTo>
                    <a:cubicBezTo>
                      <a:pt x="4506659" y="6353919"/>
                      <a:pt x="4506089" y="6384972"/>
                      <a:pt x="4502848" y="6415833"/>
                    </a:cubicBezTo>
                    <a:cubicBezTo>
                      <a:pt x="4496563" y="6472225"/>
                      <a:pt x="4489132" y="6528424"/>
                      <a:pt x="4482084" y="6584812"/>
                    </a:cubicBezTo>
                    <a:cubicBezTo>
                      <a:pt x="4475226" y="6639488"/>
                      <a:pt x="4469129" y="6694164"/>
                      <a:pt x="4460557" y="6748458"/>
                    </a:cubicBezTo>
                    <a:cubicBezTo>
                      <a:pt x="4456937" y="6771319"/>
                      <a:pt x="4447030" y="6793035"/>
                      <a:pt x="4441507" y="6815516"/>
                    </a:cubicBezTo>
                    <a:lnTo>
                      <a:pt x="4431806" y="6858001"/>
                    </a:lnTo>
                    <a:lnTo>
                      <a:pt x="4259554" y="6858001"/>
                    </a:lnTo>
                    <a:lnTo>
                      <a:pt x="4259554" y="6858002"/>
                    </a:lnTo>
                    <a:lnTo>
                      <a:pt x="0" y="6858002"/>
                    </a:lnTo>
                    <a:lnTo>
                      <a:pt x="0" y="2"/>
                    </a:lnTo>
                    <a:lnTo>
                      <a:pt x="3766492" y="1"/>
                    </a:lnTo>
                    <a:lnTo>
                      <a:pt x="3769210" y="21486"/>
                    </a:lnTo>
                    <a:close/>
                  </a:path>
                </a:pathLst>
              </a:custGeom>
              <a:solidFill>
                <a:schemeClr val="bg1">
                  <a:alpha val="86000"/>
                </a:schemeClr>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grpSp>
        <p:grpSp>
          <p:nvGrpSpPr>
            <p:cNvPr id="13" name="Group 12">
              <a:extLst>
                <a:ext uri="{FF2B5EF4-FFF2-40B4-BE49-F238E27FC236}">
                  <a16:creationId xmlns:a16="http://schemas.microsoft.com/office/drawing/2014/main" id="{CEDE579A-0A12-4A10-85D4-A8DA1663B89B}"/>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2"/>
              <a:chOff x="3697284" y="-1"/>
              <a:chExt cx="884241" cy="6858002"/>
            </a:xfrm>
          </p:grpSpPr>
          <p:grpSp>
            <p:nvGrpSpPr>
              <p:cNvPr id="14" name="Group 13">
                <a:extLst>
                  <a:ext uri="{FF2B5EF4-FFF2-40B4-BE49-F238E27FC236}">
                    <a16:creationId xmlns:a16="http://schemas.microsoft.com/office/drawing/2014/main" id="{15CA79E3-BA58-419A-8541-7498AC2633F2}"/>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1"/>
                <a:ext cx="884241" cy="6858001"/>
                <a:chOff x="3697284" y="-1"/>
                <a:chExt cx="884241" cy="6858001"/>
              </a:xfrm>
              <a:solidFill>
                <a:srgbClr val="FFFFFF"/>
              </a:solidFill>
              <a:effectLst/>
            </p:grpSpPr>
            <p:sp>
              <p:nvSpPr>
                <p:cNvPr id="8" name="Freeform: Shape 17">
                  <a:extLst>
                    <a:ext uri="{FF2B5EF4-FFF2-40B4-BE49-F238E27FC236}">
                      <a16:creationId xmlns:a16="http://schemas.microsoft.com/office/drawing/2014/main" id="{2348C622-BC44-4959-B64E-427015FD1F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0" name="Freeform: Shape 18">
                  <a:extLst>
                    <a:ext uri="{FF2B5EF4-FFF2-40B4-BE49-F238E27FC236}">
                      <a16:creationId xmlns:a16="http://schemas.microsoft.com/office/drawing/2014/main" id="{F8841A98-AA1D-4F65-A368-EF31110B07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nvGrpSpPr>
              <p:cNvPr id="15" name="Group 14">
                <a:extLst>
                  <a:ext uri="{FF2B5EF4-FFF2-40B4-BE49-F238E27FC236}">
                    <a16:creationId xmlns:a16="http://schemas.microsoft.com/office/drawing/2014/main" id="{E6609F08-9B2C-4879-AC68-E3E537BED78C}"/>
                  </a:ext>
                  <a:ext uri="{C183D7F6-B498-43B3-948B-1728B52AA6E4}">
                    <adec:decorative xmlns:adec="http://schemas.microsoft.com/office/drawing/2017/decorative" val="1"/>
                  </a:ext>
                </a:extLst>
              </p:cNvPr>
              <p:cNvGrpSpPr/>
              <p:nvPr>
                <p:extLst>
                  <p:ext uri="{386F3935-93C4-4BCD-93E2-E3B085C9AB24}">
                    <p16:designElem xmlns:p16="http://schemas.microsoft.com/office/powerpoint/2015/main" val="1"/>
                  </p:ext>
                </p:extLst>
              </p:nvPr>
            </p:nvGrpSpPr>
            <p:grpSpPr>
              <a:xfrm>
                <a:off x="3697284" y="0"/>
                <a:ext cx="884241" cy="6858001"/>
                <a:chOff x="3697284" y="-1"/>
                <a:chExt cx="884241" cy="6858001"/>
              </a:xfrm>
              <a:blipFill>
                <a:blip r:embed="rId2">
                  <a:alphaModFix amt="57000"/>
                </a:blip>
                <a:tile tx="0" ty="0" sx="100000" sy="100000" flip="none" algn="tl"/>
              </a:blipFill>
              <a:effectLst/>
            </p:grpSpPr>
            <p:sp>
              <p:nvSpPr>
                <p:cNvPr id="16" name="Freeform: Shape 15">
                  <a:extLst>
                    <a:ext uri="{FF2B5EF4-FFF2-40B4-BE49-F238E27FC236}">
                      <a16:creationId xmlns:a16="http://schemas.microsoft.com/office/drawing/2014/main" id="{6910EFC9-D70D-42FD-BCCD-AB1F710BFD4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05641"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Shape 16">
                  <a:extLst>
                    <a:ext uri="{FF2B5EF4-FFF2-40B4-BE49-F238E27FC236}">
                      <a16:creationId xmlns:a16="http://schemas.microsoft.com/office/drawing/2014/main" id="{83BEF371-1E22-4C4F-A62F-AC6B92CAE0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rot="16200000" flipH="1">
                  <a:off x="715166" y="2991642"/>
                  <a:ext cx="6858001" cy="874716"/>
                </a:xfrm>
                <a:custGeom>
                  <a:avLst/>
                  <a:gdLst>
                    <a:gd name="connsiteX0" fmla="*/ 0 w 6858001"/>
                    <a:gd name="connsiteY0" fmla="*/ 533314 h 874716"/>
                    <a:gd name="connsiteX1" fmla="*/ 0 w 6858001"/>
                    <a:gd name="connsiteY1" fmla="*/ 69206 h 874716"/>
                    <a:gd name="connsiteX2" fmla="*/ 21486 w 6858001"/>
                    <a:gd name="connsiteY2" fmla="*/ 71924 h 874716"/>
                    <a:gd name="connsiteX3" fmla="*/ 228948 w 6858001"/>
                    <a:gd name="connsiteY3" fmla="*/ 88116 h 874716"/>
                    <a:gd name="connsiteX4" fmla="*/ 313533 w 6858001"/>
                    <a:gd name="connsiteY4" fmla="*/ 62779 h 874716"/>
                    <a:gd name="connsiteX5" fmla="*/ 338870 w 6858001"/>
                    <a:gd name="connsiteY5" fmla="*/ 62207 h 874716"/>
                    <a:gd name="connsiteX6" fmla="*/ 395640 w 6858001"/>
                    <a:gd name="connsiteY6" fmla="*/ 72114 h 874716"/>
                    <a:gd name="connsiteX7" fmla="*/ 512802 w 6858001"/>
                    <a:gd name="connsiteY7" fmla="*/ 65446 h 874716"/>
                    <a:gd name="connsiteX8" fmla="*/ 556047 w 6858001"/>
                    <a:gd name="connsiteY8" fmla="*/ 55349 h 874716"/>
                    <a:gd name="connsiteX9" fmla="*/ 580050 w 6858001"/>
                    <a:gd name="connsiteY9" fmla="*/ 48871 h 874716"/>
                    <a:gd name="connsiteX10" fmla="*/ 703308 w 6858001"/>
                    <a:gd name="connsiteY10" fmla="*/ 30964 h 874716"/>
                    <a:gd name="connsiteX11" fmla="*/ 758174 w 6858001"/>
                    <a:gd name="connsiteY11" fmla="*/ 11724 h 874716"/>
                    <a:gd name="connsiteX12" fmla="*/ 773035 w 6858001"/>
                    <a:gd name="connsiteY12" fmla="*/ 8866 h 874716"/>
                    <a:gd name="connsiteX13" fmla="*/ 854379 w 6858001"/>
                    <a:gd name="connsiteY13" fmla="*/ 16866 h 874716"/>
                    <a:gd name="connsiteX14" fmla="*/ 915343 w 6858001"/>
                    <a:gd name="connsiteY14" fmla="*/ 47919 h 874716"/>
                    <a:gd name="connsiteX15" fmla="*/ 927155 w 6858001"/>
                    <a:gd name="connsiteY15" fmla="*/ 58397 h 874716"/>
                    <a:gd name="connsiteX16" fmla="*/ 1097087 w 6858001"/>
                    <a:gd name="connsiteY16" fmla="*/ 54777 h 874716"/>
                    <a:gd name="connsiteX17" fmla="*/ 1123185 w 6858001"/>
                    <a:gd name="connsiteY17" fmla="*/ 50395 h 874716"/>
                    <a:gd name="connsiteX18" fmla="*/ 1249302 w 6858001"/>
                    <a:gd name="connsiteY18" fmla="*/ 68684 h 874716"/>
                    <a:gd name="connsiteX19" fmla="*/ 1286069 w 6858001"/>
                    <a:gd name="connsiteY19" fmla="*/ 72304 h 874716"/>
                    <a:gd name="connsiteX20" fmla="*/ 1417899 w 6858001"/>
                    <a:gd name="connsiteY20" fmla="*/ 88688 h 874716"/>
                    <a:gd name="connsiteX21" fmla="*/ 1436568 w 6858001"/>
                    <a:gd name="connsiteY21" fmla="*/ 73448 h 874716"/>
                    <a:gd name="connsiteX22" fmla="*/ 1490292 w 6858001"/>
                    <a:gd name="connsiteY22" fmla="*/ 35154 h 874716"/>
                    <a:gd name="connsiteX23" fmla="*/ 1596213 w 6858001"/>
                    <a:gd name="connsiteY23" fmla="*/ 1245 h 874716"/>
                    <a:gd name="connsiteX24" fmla="*/ 1624980 w 6858001"/>
                    <a:gd name="connsiteY24" fmla="*/ 3150 h 874716"/>
                    <a:gd name="connsiteX25" fmla="*/ 1697753 w 6858001"/>
                    <a:gd name="connsiteY25" fmla="*/ 59731 h 874716"/>
                    <a:gd name="connsiteX26" fmla="*/ 1733188 w 6858001"/>
                    <a:gd name="connsiteY26" fmla="*/ 82400 h 874716"/>
                    <a:gd name="connsiteX27" fmla="*/ 1833775 w 6858001"/>
                    <a:gd name="connsiteY27" fmla="*/ 124121 h 874716"/>
                    <a:gd name="connsiteX28" fmla="*/ 1842158 w 6858001"/>
                    <a:gd name="connsiteY28" fmla="*/ 131742 h 874716"/>
                    <a:gd name="connsiteX29" fmla="*/ 1916454 w 6858001"/>
                    <a:gd name="connsiteY29" fmla="*/ 222233 h 874716"/>
                    <a:gd name="connsiteX30" fmla="*/ 1933219 w 6858001"/>
                    <a:gd name="connsiteY30" fmla="*/ 237663 h 874716"/>
                    <a:gd name="connsiteX31" fmla="*/ 1953413 w 6858001"/>
                    <a:gd name="connsiteY31" fmla="*/ 261668 h 874716"/>
                    <a:gd name="connsiteX32" fmla="*/ 2016469 w 6858001"/>
                    <a:gd name="connsiteY32" fmla="*/ 308151 h 874716"/>
                    <a:gd name="connsiteX33" fmla="*/ 2094578 w 6858001"/>
                    <a:gd name="connsiteY33" fmla="*/ 323010 h 874716"/>
                    <a:gd name="connsiteX34" fmla="*/ 2188879 w 6858001"/>
                    <a:gd name="connsiteY34" fmla="*/ 345681 h 874716"/>
                    <a:gd name="connsiteX35" fmla="*/ 2228314 w 6858001"/>
                    <a:gd name="connsiteY35" fmla="*/ 360921 h 874716"/>
                    <a:gd name="connsiteX36" fmla="*/ 2334044 w 6858001"/>
                    <a:gd name="connsiteY36" fmla="*/ 389878 h 874716"/>
                    <a:gd name="connsiteX37" fmla="*/ 2409485 w 6858001"/>
                    <a:gd name="connsiteY37" fmla="*/ 414263 h 874716"/>
                    <a:gd name="connsiteX38" fmla="*/ 2518264 w 6858001"/>
                    <a:gd name="connsiteY38" fmla="*/ 428552 h 874716"/>
                    <a:gd name="connsiteX39" fmla="*/ 2571034 w 6858001"/>
                    <a:gd name="connsiteY39" fmla="*/ 429122 h 874716"/>
                    <a:gd name="connsiteX40" fmla="*/ 2668001 w 6858001"/>
                    <a:gd name="connsiteY40" fmla="*/ 502276 h 874716"/>
                    <a:gd name="connsiteX41" fmla="*/ 2745348 w 6858001"/>
                    <a:gd name="connsiteY41" fmla="*/ 550666 h 874716"/>
                    <a:gd name="connsiteX42" fmla="*/ 2826694 w 6858001"/>
                    <a:gd name="connsiteY42" fmla="*/ 527233 h 874716"/>
                    <a:gd name="connsiteX43" fmla="*/ 2848793 w 6858001"/>
                    <a:gd name="connsiteY43" fmla="*/ 505134 h 874716"/>
                    <a:gd name="connsiteX44" fmla="*/ 2982148 w 6858001"/>
                    <a:gd name="connsiteY44" fmla="*/ 484179 h 874716"/>
                    <a:gd name="connsiteX45" fmla="*/ 3172654 w 6858001"/>
                    <a:gd name="connsiteY45" fmla="*/ 483417 h 874716"/>
                    <a:gd name="connsiteX46" fmla="*/ 3489467 w 6858001"/>
                    <a:gd name="connsiteY46" fmla="*/ 435790 h 874716"/>
                    <a:gd name="connsiteX47" fmla="*/ 3544713 w 6858001"/>
                    <a:gd name="connsiteY47" fmla="*/ 413691 h 874716"/>
                    <a:gd name="connsiteX48" fmla="*/ 3606817 w 6858001"/>
                    <a:gd name="connsiteY48" fmla="*/ 408167 h 874716"/>
                    <a:gd name="connsiteX49" fmla="*/ 3630632 w 6858001"/>
                    <a:gd name="connsiteY49" fmla="*/ 421693 h 874716"/>
                    <a:gd name="connsiteX50" fmla="*/ 3734837 w 6858001"/>
                    <a:gd name="connsiteY50" fmla="*/ 441886 h 874716"/>
                    <a:gd name="connsiteX51" fmla="*/ 3754652 w 6858001"/>
                    <a:gd name="connsiteY51" fmla="*/ 442268 h 874716"/>
                    <a:gd name="connsiteX52" fmla="*/ 3822472 w 6858001"/>
                    <a:gd name="connsiteY52" fmla="*/ 433694 h 874716"/>
                    <a:gd name="connsiteX53" fmla="*/ 3885338 w 6858001"/>
                    <a:gd name="connsiteY53" fmla="*/ 428742 h 874716"/>
                    <a:gd name="connsiteX54" fmla="*/ 4043839 w 6858001"/>
                    <a:gd name="connsiteY54" fmla="*/ 444934 h 874716"/>
                    <a:gd name="connsiteX55" fmla="*/ 4165383 w 6858001"/>
                    <a:gd name="connsiteY55" fmla="*/ 441124 h 874716"/>
                    <a:gd name="connsiteX56" fmla="*/ 4221391 w 6858001"/>
                    <a:gd name="connsiteY56" fmla="*/ 444934 h 874716"/>
                    <a:gd name="connsiteX57" fmla="*/ 4253014 w 6858001"/>
                    <a:gd name="connsiteY57" fmla="*/ 450650 h 874716"/>
                    <a:gd name="connsiteX58" fmla="*/ 4324645 w 6858001"/>
                    <a:gd name="connsiteY58" fmla="*/ 490466 h 874716"/>
                    <a:gd name="connsiteX59" fmla="*/ 4363890 w 6858001"/>
                    <a:gd name="connsiteY59" fmla="*/ 499420 h 874716"/>
                    <a:gd name="connsiteX60" fmla="*/ 4482004 w 6858001"/>
                    <a:gd name="connsiteY60" fmla="*/ 498658 h 874716"/>
                    <a:gd name="connsiteX61" fmla="*/ 4659174 w 6858001"/>
                    <a:gd name="connsiteY61" fmla="*/ 438648 h 874716"/>
                    <a:gd name="connsiteX62" fmla="*/ 4677655 w 6858001"/>
                    <a:gd name="connsiteY62" fmla="*/ 430646 h 874716"/>
                    <a:gd name="connsiteX63" fmla="*/ 4767764 w 6858001"/>
                    <a:gd name="connsiteY63" fmla="*/ 420739 h 874716"/>
                    <a:gd name="connsiteX64" fmla="*/ 4828916 w 6858001"/>
                    <a:gd name="connsiteY64" fmla="*/ 434266 h 874716"/>
                    <a:gd name="connsiteX65" fmla="*/ 4912168 w 6858001"/>
                    <a:gd name="connsiteY65" fmla="*/ 462271 h 874716"/>
                    <a:gd name="connsiteX66" fmla="*/ 4987037 w 6858001"/>
                    <a:gd name="connsiteY66" fmla="*/ 485703 h 874716"/>
                    <a:gd name="connsiteX67" fmla="*/ 5041521 w 6858001"/>
                    <a:gd name="connsiteY67" fmla="*/ 512182 h 874716"/>
                    <a:gd name="connsiteX68" fmla="*/ 5166113 w 6858001"/>
                    <a:gd name="connsiteY68" fmla="*/ 531615 h 874716"/>
                    <a:gd name="connsiteX69" fmla="*/ 5179067 w 6858001"/>
                    <a:gd name="connsiteY69" fmla="*/ 534853 h 874716"/>
                    <a:gd name="connsiteX70" fmla="*/ 5272796 w 6858001"/>
                    <a:gd name="connsiteY70" fmla="*/ 511230 h 874716"/>
                    <a:gd name="connsiteX71" fmla="*/ 5385384 w 6858001"/>
                    <a:gd name="connsiteY71" fmla="*/ 487227 h 874716"/>
                    <a:gd name="connsiteX72" fmla="*/ 5425582 w 6858001"/>
                    <a:gd name="connsiteY72" fmla="*/ 495418 h 874716"/>
                    <a:gd name="connsiteX73" fmla="*/ 5480637 w 6858001"/>
                    <a:gd name="connsiteY73" fmla="*/ 507040 h 874716"/>
                    <a:gd name="connsiteX74" fmla="*/ 5531693 w 6858001"/>
                    <a:gd name="connsiteY74" fmla="*/ 500944 h 874716"/>
                    <a:gd name="connsiteX75" fmla="*/ 5562746 w 6858001"/>
                    <a:gd name="connsiteY75" fmla="*/ 500372 h 874716"/>
                    <a:gd name="connsiteX76" fmla="*/ 5704483 w 6858001"/>
                    <a:gd name="connsiteY76" fmla="*/ 571620 h 874716"/>
                    <a:gd name="connsiteX77" fmla="*/ 5740488 w 6858001"/>
                    <a:gd name="connsiteY77" fmla="*/ 577526 h 874716"/>
                    <a:gd name="connsiteX78" fmla="*/ 5760873 w 6858001"/>
                    <a:gd name="connsiteY78" fmla="*/ 586291 h 874716"/>
                    <a:gd name="connsiteX79" fmla="*/ 5883751 w 6858001"/>
                    <a:gd name="connsiteY79" fmla="*/ 674686 h 874716"/>
                    <a:gd name="connsiteX80" fmla="*/ 5935949 w 6858001"/>
                    <a:gd name="connsiteY80" fmla="*/ 692592 h 874716"/>
                    <a:gd name="connsiteX81" fmla="*/ 5993291 w 6858001"/>
                    <a:gd name="connsiteY81" fmla="*/ 688972 h 874716"/>
                    <a:gd name="connsiteX82" fmla="*/ 6026440 w 6858001"/>
                    <a:gd name="connsiteY82" fmla="*/ 682496 h 874716"/>
                    <a:gd name="connsiteX83" fmla="*/ 6108738 w 6858001"/>
                    <a:gd name="connsiteY83" fmla="*/ 626296 h 874716"/>
                    <a:gd name="connsiteX84" fmla="*/ 6155602 w 6858001"/>
                    <a:gd name="connsiteY84" fmla="*/ 628202 h 874716"/>
                    <a:gd name="connsiteX85" fmla="*/ 6228756 w 6858001"/>
                    <a:gd name="connsiteY85" fmla="*/ 666873 h 874716"/>
                    <a:gd name="connsiteX86" fmla="*/ 6361539 w 6858001"/>
                    <a:gd name="connsiteY86" fmla="*/ 684210 h 874716"/>
                    <a:gd name="connsiteX87" fmla="*/ 6428979 w 6858001"/>
                    <a:gd name="connsiteY87" fmla="*/ 630106 h 874716"/>
                    <a:gd name="connsiteX88" fmla="*/ 6463840 w 6858001"/>
                    <a:gd name="connsiteY88" fmla="*/ 578098 h 874716"/>
                    <a:gd name="connsiteX89" fmla="*/ 6564620 w 6858001"/>
                    <a:gd name="connsiteY89" fmla="*/ 517708 h 874716"/>
                    <a:gd name="connsiteX90" fmla="*/ 6588625 w 6858001"/>
                    <a:gd name="connsiteY90" fmla="*/ 540187 h 874716"/>
                    <a:gd name="connsiteX91" fmla="*/ 6662541 w 6858001"/>
                    <a:gd name="connsiteY91" fmla="*/ 549714 h 874716"/>
                    <a:gd name="connsiteX92" fmla="*/ 6742552 w 6858001"/>
                    <a:gd name="connsiteY92" fmla="*/ 548952 h 874716"/>
                    <a:gd name="connsiteX93" fmla="*/ 6812063 w 6858001"/>
                    <a:gd name="connsiteY93" fmla="*/ 568430 h 874716"/>
                    <a:gd name="connsiteX94" fmla="*/ 6858001 w 6858001"/>
                    <a:gd name="connsiteY94" fmla="*/ 562267 h 874716"/>
                    <a:gd name="connsiteX95" fmla="*/ 6858001 w 6858001"/>
                    <a:gd name="connsiteY95" fmla="*/ 734520 h 874716"/>
                    <a:gd name="connsiteX96" fmla="*/ 6815516 w 6858001"/>
                    <a:gd name="connsiteY96" fmla="*/ 744220 h 874716"/>
                    <a:gd name="connsiteX97" fmla="*/ 6748458 w 6858001"/>
                    <a:gd name="connsiteY97" fmla="*/ 763271 h 874716"/>
                    <a:gd name="connsiteX98" fmla="*/ 6584812 w 6858001"/>
                    <a:gd name="connsiteY98" fmla="*/ 784797 h 874716"/>
                    <a:gd name="connsiteX99" fmla="*/ 6415833 w 6858001"/>
                    <a:gd name="connsiteY99" fmla="*/ 805562 h 874716"/>
                    <a:gd name="connsiteX100" fmla="*/ 6323058 w 6858001"/>
                    <a:gd name="connsiteY100" fmla="*/ 812420 h 874716"/>
                    <a:gd name="connsiteX101" fmla="*/ 6242093 w 6858001"/>
                    <a:gd name="connsiteY101" fmla="*/ 823281 h 874716"/>
                    <a:gd name="connsiteX102" fmla="*/ 6171605 w 6858001"/>
                    <a:gd name="connsiteY102" fmla="*/ 830139 h 874716"/>
                    <a:gd name="connsiteX103" fmla="*/ 6059397 w 6858001"/>
                    <a:gd name="connsiteY103" fmla="*/ 844045 h 874716"/>
                    <a:gd name="connsiteX104" fmla="*/ 6012723 w 6858001"/>
                    <a:gd name="connsiteY104" fmla="*/ 847665 h 874716"/>
                    <a:gd name="connsiteX105" fmla="*/ 5902610 w 6858001"/>
                    <a:gd name="connsiteY105" fmla="*/ 847473 h 874716"/>
                    <a:gd name="connsiteX106" fmla="*/ 5864318 w 6858001"/>
                    <a:gd name="connsiteY106" fmla="*/ 845569 h 874716"/>
                    <a:gd name="connsiteX107" fmla="*/ 5790592 w 6858001"/>
                    <a:gd name="connsiteY107" fmla="*/ 821947 h 874716"/>
                    <a:gd name="connsiteX108" fmla="*/ 5781830 w 6858001"/>
                    <a:gd name="connsiteY108" fmla="*/ 820233 h 874716"/>
                    <a:gd name="connsiteX109" fmla="*/ 5733440 w 6858001"/>
                    <a:gd name="connsiteY109" fmla="*/ 810896 h 874716"/>
                    <a:gd name="connsiteX110" fmla="*/ 5706959 w 6858001"/>
                    <a:gd name="connsiteY110" fmla="*/ 807848 h 874716"/>
                    <a:gd name="connsiteX111" fmla="*/ 5606372 w 6858001"/>
                    <a:gd name="connsiteY111" fmla="*/ 788417 h 874716"/>
                    <a:gd name="connsiteX112" fmla="*/ 5548460 w 6858001"/>
                    <a:gd name="connsiteY112" fmla="*/ 779273 h 874716"/>
                    <a:gd name="connsiteX113" fmla="*/ 5501594 w 6858001"/>
                    <a:gd name="connsiteY113" fmla="*/ 780607 h 874716"/>
                    <a:gd name="connsiteX114" fmla="*/ 5419295 w 6858001"/>
                    <a:gd name="connsiteY114" fmla="*/ 782321 h 874716"/>
                    <a:gd name="connsiteX115" fmla="*/ 5393005 w 6858001"/>
                    <a:gd name="connsiteY115" fmla="*/ 786703 h 874716"/>
                    <a:gd name="connsiteX116" fmla="*/ 5274129 w 6858001"/>
                    <a:gd name="connsiteY116" fmla="*/ 774129 h 874716"/>
                    <a:gd name="connsiteX117" fmla="*/ 5206308 w 6858001"/>
                    <a:gd name="connsiteY117" fmla="*/ 773177 h 874716"/>
                    <a:gd name="connsiteX118" fmla="*/ 5129916 w 6858001"/>
                    <a:gd name="connsiteY118" fmla="*/ 757554 h 874716"/>
                    <a:gd name="connsiteX119" fmla="*/ 5107627 w 6858001"/>
                    <a:gd name="connsiteY119" fmla="*/ 758316 h 874716"/>
                    <a:gd name="connsiteX120" fmla="*/ 5082670 w 6858001"/>
                    <a:gd name="connsiteY120" fmla="*/ 759651 h 874716"/>
                    <a:gd name="connsiteX121" fmla="*/ 5006086 w 6858001"/>
                    <a:gd name="connsiteY121" fmla="*/ 760795 h 874716"/>
                    <a:gd name="connsiteX122" fmla="*/ 4959602 w 6858001"/>
                    <a:gd name="connsiteY122" fmla="*/ 766509 h 874716"/>
                    <a:gd name="connsiteX123" fmla="*/ 4871019 w 6858001"/>
                    <a:gd name="connsiteY123" fmla="*/ 763081 h 874716"/>
                    <a:gd name="connsiteX124" fmla="*/ 4838250 w 6858001"/>
                    <a:gd name="connsiteY124" fmla="*/ 768033 h 874716"/>
                    <a:gd name="connsiteX125" fmla="*/ 4755381 w 6858001"/>
                    <a:gd name="connsiteY125" fmla="*/ 768605 h 874716"/>
                    <a:gd name="connsiteX126" fmla="*/ 4681083 w 6858001"/>
                    <a:gd name="connsiteY126" fmla="*/ 765747 h 874716"/>
                    <a:gd name="connsiteX127" fmla="*/ 4609452 w 6858001"/>
                    <a:gd name="connsiteY127" fmla="*/ 767271 h 874716"/>
                    <a:gd name="connsiteX128" fmla="*/ 4558207 w 6858001"/>
                    <a:gd name="connsiteY128" fmla="*/ 773557 h 874716"/>
                    <a:gd name="connsiteX129" fmla="*/ 4502579 w 6858001"/>
                    <a:gd name="connsiteY129" fmla="*/ 777367 h 874716"/>
                    <a:gd name="connsiteX130" fmla="*/ 4349222 w 6858001"/>
                    <a:gd name="connsiteY130" fmla="*/ 800038 h 874716"/>
                    <a:gd name="connsiteX131" fmla="*/ 4320837 w 6858001"/>
                    <a:gd name="connsiteY131" fmla="*/ 794514 h 874716"/>
                    <a:gd name="connsiteX132" fmla="*/ 4159667 w 6858001"/>
                    <a:gd name="connsiteY132" fmla="*/ 789370 h 874716"/>
                    <a:gd name="connsiteX133" fmla="*/ 4124614 w 6858001"/>
                    <a:gd name="connsiteY133" fmla="*/ 789752 h 874716"/>
                    <a:gd name="connsiteX134" fmla="*/ 4030503 w 6858001"/>
                    <a:gd name="connsiteY134" fmla="*/ 767271 h 874716"/>
                    <a:gd name="connsiteX135" fmla="*/ 3885338 w 6858001"/>
                    <a:gd name="connsiteY135" fmla="*/ 802896 h 874716"/>
                    <a:gd name="connsiteX136" fmla="*/ 3749506 w 6858001"/>
                    <a:gd name="connsiteY136" fmla="*/ 847473 h 874716"/>
                    <a:gd name="connsiteX137" fmla="*/ 3732361 w 6858001"/>
                    <a:gd name="connsiteY137" fmla="*/ 853190 h 874716"/>
                    <a:gd name="connsiteX138" fmla="*/ 3683591 w 6858001"/>
                    <a:gd name="connsiteY138" fmla="*/ 862906 h 874716"/>
                    <a:gd name="connsiteX139" fmla="*/ 3623201 w 6858001"/>
                    <a:gd name="connsiteY139" fmla="*/ 866334 h 874716"/>
                    <a:gd name="connsiteX140" fmla="*/ 3546617 w 6858001"/>
                    <a:gd name="connsiteY140" fmla="*/ 874716 h 874716"/>
                    <a:gd name="connsiteX141" fmla="*/ 3485275 w 6858001"/>
                    <a:gd name="connsiteY141" fmla="*/ 864238 h 874716"/>
                    <a:gd name="connsiteX142" fmla="*/ 3399546 w 6858001"/>
                    <a:gd name="connsiteY142" fmla="*/ 848618 h 874716"/>
                    <a:gd name="connsiteX143" fmla="*/ 3318771 w 6858001"/>
                    <a:gd name="connsiteY143" fmla="*/ 833757 h 874716"/>
                    <a:gd name="connsiteX144" fmla="*/ 3293244 w 6858001"/>
                    <a:gd name="connsiteY144" fmla="*/ 851284 h 874716"/>
                    <a:gd name="connsiteX145" fmla="*/ 3253809 w 6858001"/>
                    <a:gd name="connsiteY145" fmla="*/ 866524 h 874716"/>
                    <a:gd name="connsiteX146" fmla="*/ 3209993 w 6858001"/>
                    <a:gd name="connsiteY146" fmla="*/ 848235 h 874716"/>
                    <a:gd name="connsiteX147" fmla="*/ 3107500 w 6858001"/>
                    <a:gd name="connsiteY147" fmla="*/ 810326 h 874716"/>
                    <a:gd name="connsiteX148" fmla="*/ 3042728 w 6858001"/>
                    <a:gd name="connsiteY148" fmla="*/ 808610 h 874716"/>
                    <a:gd name="connsiteX149" fmla="*/ 2901943 w 6858001"/>
                    <a:gd name="connsiteY149" fmla="*/ 792418 h 874716"/>
                    <a:gd name="connsiteX150" fmla="*/ 2809930 w 6858001"/>
                    <a:gd name="connsiteY150" fmla="*/ 769367 h 874716"/>
                    <a:gd name="connsiteX151" fmla="*/ 2743826 w 6858001"/>
                    <a:gd name="connsiteY151" fmla="*/ 743268 h 874716"/>
                    <a:gd name="connsiteX152" fmla="*/ 2649143 w 6858001"/>
                    <a:gd name="connsiteY152" fmla="*/ 709167 h 874716"/>
                    <a:gd name="connsiteX153" fmla="*/ 2554079 w 6858001"/>
                    <a:gd name="connsiteY153" fmla="*/ 691450 h 874716"/>
                    <a:gd name="connsiteX154" fmla="*/ 2485307 w 6858001"/>
                    <a:gd name="connsiteY154" fmla="*/ 669160 h 874716"/>
                    <a:gd name="connsiteX155" fmla="*/ 2401292 w 6858001"/>
                    <a:gd name="connsiteY155" fmla="*/ 653919 h 874716"/>
                    <a:gd name="connsiteX156" fmla="*/ 2330806 w 6858001"/>
                    <a:gd name="connsiteY156" fmla="*/ 653349 h 874716"/>
                    <a:gd name="connsiteX157" fmla="*/ 2220312 w 6858001"/>
                    <a:gd name="connsiteY157" fmla="*/ 656015 h 874716"/>
                    <a:gd name="connsiteX158" fmla="*/ 2085054 w 6858001"/>
                    <a:gd name="connsiteY158" fmla="*/ 609914 h 874716"/>
                    <a:gd name="connsiteX159" fmla="*/ 2030378 w 6858001"/>
                    <a:gd name="connsiteY159" fmla="*/ 599625 h 874716"/>
                    <a:gd name="connsiteX160" fmla="*/ 1978940 w 6858001"/>
                    <a:gd name="connsiteY160" fmla="*/ 594863 h 874716"/>
                    <a:gd name="connsiteX161" fmla="*/ 1869780 w 6858001"/>
                    <a:gd name="connsiteY161" fmla="*/ 564192 h 874716"/>
                    <a:gd name="connsiteX162" fmla="*/ 1825393 w 6858001"/>
                    <a:gd name="connsiteY162" fmla="*/ 554094 h 874716"/>
                    <a:gd name="connsiteX163" fmla="*/ 1763287 w 6858001"/>
                    <a:gd name="connsiteY163" fmla="*/ 554286 h 874716"/>
                    <a:gd name="connsiteX164" fmla="*/ 1650317 w 6858001"/>
                    <a:gd name="connsiteY164" fmla="*/ 540187 h 874716"/>
                    <a:gd name="connsiteX165" fmla="*/ 1537537 w 6858001"/>
                    <a:gd name="connsiteY165" fmla="*/ 499038 h 874716"/>
                    <a:gd name="connsiteX166" fmla="*/ 1489720 w 6858001"/>
                    <a:gd name="connsiteY166" fmla="*/ 503038 h 874716"/>
                    <a:gd name="connsiteX167" fmla="*/ 1472575 w 6858001"/>
                    <a:gd name="connsiteY167" fmla="*/ 502086 h 874716"/>
                    <a:gd name="connsiteX168" fmla="*/ 1318456 w 6858001"/>
                    <a:gd name="connsiteY168" fmla="*/ 479415 h 874716"/>
                    <a:gd name="connsiteX169" fmla="*/ 1303024 w 6858001"/>
                    <a:gd name="connsiteY169" fmla="*/ 476939 h 874716"/>
                    <a:gd name="connsiteX170" fmla="*/ 1230633 w 6858001"/>
                    <a:gd name="connsiteY170" fmla="*/ 456746 h 874716"/>
                    <a:gd name="connsiteX171" fmla="*/ 1048125 w 6858001"/>
                    <a:gd name="connsiteY171" fmla="*/ 444172 h 874716"/>
                    <a:gd name="connsiteX172" fmla="*/ 1036887 w 6858001"/>
                    <a:gd name="connsiteY172" fmla="*/ 442648 h 874716"/>
                    <a:gd name="connsiteX173" fmla="*/ 975733 w 6858001"/>
                    <a:gd name="connsiteY173" fmla="*/ 452744 h 874716"/>
                    <a:gd name="connsiteX174" fmla="*/ 945444 w 6858001"/>
                    <a:gd name="connsiteY174" fmla="*/ 467033 h 874716"/>
                    <a:gd name="connsiteX175" fmla="*/ 898198 w 6858001"/>
                    <a:gd name="connsiteY175" fmla="*/ 481893 h 874716"/>
                    <a:gd name="connsiteX176" fmla="*/ 850189 w 6858001"/>
                    <a:gd name="connsiteY176" fmla="*/ 487417 h 874716"/>
                    <a:gd name="connsiteX177" fmla="*/ 769605 w 6858001"/>
                    <a:gd name="connsiteY177" fmla="*/ 464937 h 874716"/>
                    <a:gd name="connsiteX178" fmla="*/ 740268 w 6858001"/>
                    <a:gd name="connsiteY178" fmla="*/ 462651 h 874716"/>
                    <a:gd name="connsiteX179" fmla="*/ 674923 w 6858001"/>
                    <a:gd name="connsiteY179" fmla="*/ 451792 h 874716"/>
                    <a:gd name="connsiteX180" fmla="*/ 617772 w 6858001"/>
                    <a:gd name="connsiteY180" fmla="*/ 452554 h 874716"/>
                    <a:gd name="connsiteX181" fmla="*/ 571860 w 6858001"/>
                    <a:gd name="connsiteY181" fmla="*/ 469891 h 874716"/>
                    <a:gd name="connsiteX182" fmla="*/ 505182 w 6858001"/>
                    <a:gd name="connsiteY182" fmla="*/ 473319 h 874716"/>
                    <a:gd name="connsiteX183" fmla="*/ 462126 w 6858001"/>
                    <a:gd name="connsiteY183" fmla="*/ 460747 h 874716"/>
                    <a:gd name="connsiteX184" fmla="*/ 453364 w 6858001"/>
                    <a:gd name="connsiteY184" fmla="*/ 459033 h 874716"/>
                    <a:gd name="connsiteX185" fmla="*/ 340774 w 6858001"/>
                    <a:gd name="connsiteY185" fmla="*/ 458268 h 874716"/>
                    <a:gd name="connsiteX186" fmla="*/ 200182 w 6858001"/>
                    <a:gd name="connsiteY186" fmla="*/ 496180 h 874716"/>
                    <a:gd name="connsiteX187" fmla="*/ 176939 w 6858001"/>
                    <a:gd name="connsiteY187" fmla="*/ 504182 h 874716"/>
                    <a:gd name="connsiteX188" fmla="*/ 63587 w 6858001"/>
                    <a:gd name="connsiteY188" fmla="*/ 518088 h 874716"/>
                    <a:gd name="connsiteX189" fmla="*/ 2817 w 6858001"/>
                    <a:gd name="connsiteY189" fmla="*/ 532187 h 874716"/>
                    <a:gd name="connsiteX190" fmla="*/ 0 w 6858001"/>
                    <a:gd name="connsiteY190" fmla="*/ 533314 h 87471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Lst>
                  <a:rect l="l" t="t" r="r" b="b"/>
                  <a:pathLst>
                    <a:path w="6858001" h="874716">
                      <a:moveTo>
                        <a:pt x="0" y="533314"/>
                      </a:moveTo>
                      <a:lnTo>
                        <a:pt x="0" y="69206"/>
                      </a:lnTo>
                      <a:lnTo>
                        <a:pt x="21486" y="71924"/>
                      </a:lnTo>
                      <a:cubicBezTo>
                        <a:pt x="92546" y="60493"/>
                        <a:pt x="159604" y="87354"/>
                        <a:pt x="228948" y="88116"/>
                      </a:cubicBezTo>
                      <a:cubicBezTo>
                        <a:pt x="260382" y="88496"/>
                        <a:pt x="291435" y="94592"/>
                        <a:pt x="313533" y="62779"/>
                      </a:cubicBezTo>
                      <a:cubicBezTo>
                        <a:pt x="316389" y="58587"/>
                        <a:pt x="330298" y="60873"/>
                        <a:pt x="338870" y="62207"/>
                      </a:cubicBezTo>
                      <a:cubicBezTo>
                        <a:pt x="357921" y="65066"/>
                        <a:pt x="376781" y="72304"/>
                        <a:pt x="395640" y="72114"/>
                      </a:cubicBezTo>
                      <a:cubicBezTo>
                        <a:pt x="434695" y="71924"/>
                        <a:pt x="473939" y="68876"/>
                        <a:pt x="512802" y="65446"/>
                      </a:cubicBezTo>
                      <a:cubicBezTo>
                        <a:pt x="527470" y="64112"/>
                        <a:pt x="541569" y="58969"/>
                        <a:pt x="556047" y="55349"/>
                      </a:cubicBezTo>
                      <a:cubicBezTo>
                        <a:pt x="564048" y="53253"/>
                        <a:pt x="572622" y="47729"/>
                        <a:pt x="580050" y="48871"/>
                      </a:cubicBezTo>
                      <a:cubicBezTo>
                        <a:pt x="623106" y="55539"/>
                        <a:pt x="662541" y="39157"/>
                        <a:pt x="703308" y="30964"/>
                      </a:cubicBezTo>
                      <a:cubicBezTo>
                        <a:pt x="722169" y="27154"/>
                        <a:pt x="739886" y="18010"/>
                        <a:pt x="758174" y="11724"/>
                      </a:cubicBezTo>
                      <a:cubicBezTo>
                        <a:pt x="762936" y="10008"/>
                        <a:pt x="768271" y="8484"/>
                        <a:pt x="773035" y="8866"/>
                      </a:cubicBezTo>
                      <a:cubicBezTo>
                        <a:pt x="800276" y="11152"/>
                        <a:pt x="827329" y="14390"/>
                        <a:pt x="854379" y="16866"/>
                      </a:cubicBezTo>
                      <a:cubicBezTo>
                        <a:pt x="878956" y="19152"/>
                        <a:pt x="903722" y="19914"/>
                        <a:pt x="915343" y="47919"/>
                      </a:cubicBezTo>
                      <a:cubicBezTo>
                        <a:pt x="917059" y="52301"/>
                        <a:pt x="922773" y="55539"/>
                        <a:pt x="927155" y="58397"/>
                      </a:cubicBezTo>
                      <a:cubicBezTo>
                        <a:pt x="994785" y="102405"/>
                        <a:pt x="1030980" y="101261"/>
                        <a:pt x="1097087" y="54777"/>
                      </a:cubicBezTo>
                      <a:cubicBezTo>
                        <a:pt x="1103945" y="50015"/>
                        <a:pt x="1118613" y="46585"/>
                        <a:pt x="1123185" y="50395"/>
                      </a:cubicBezTo>
                      <a:cubicBezTo>
                        <a:pt x="1162049" y="82020"/>
                        <a:pt x="1204532" y="78590"/>
                        <a:pt x="1249302" y="68684"/>
                      </a:cubicBezTo>
                      <a:cubicBezTo>
                        <a:pt x="1260922" y="66018"/>
                        <a:pt x="1277307" y="66018"/>
                        <a:pt x="1286069" y="72304"/>
                      </a:cubicBezTo>
                      <a:cubicBezTo>
                        <a:pt x="1327790" y="101451"/>
                        <a:pt x="1372560" y="97261"/>
                        <a:pt x="1417899" y="88688"/>
                      </a:cubicBezTo>
                      <a:cubicBezTo>
                        <a:pt x="1424948" y="87354"/>
                        <a:pt x="1433522" y="80114"/>
                        <a:pt x="1436568" y="73448"/>
                      </a:cubicBezTo>
                      <a:cubicBezTo>
                        <a:pt x="1447428" y="49825"/>
                        <a:pt x="1467813" y="41823"/>
                        <a:pt x="1490292" y="35154"/>
                      </a:cubicBezTo>
                      <a:cubicBezTo>
                        <a:pt x="1525727" y="24296"/>
                        <a:pt x="1560588" y="11532"/>
                        <a:pt x="1596213" y="1245"/>
                      </a:cubicBezTo>
                      <a:cubicBezTo>
                        <a:pt x="1604978" y="-1231"/>
                        <a:pt x="1615836" y="293"/>
                        <a:pt x="1624980" y="3150"/>
                      </a:cubicBezTo>
                      <a:cubicBezTo>
                        <a:pt x="1656223" y="12866"/>
                        <a:pt x="1676036" y="37251"/>
                        <a:pt x="1697753" y="59731"/>
                      </a:cubicBezTo>
                      <a:cubicBezTo>
                        <a:pt x="1707279" y="69638"/>
                        <a:pt x="1720423" y="76686"/>
                        <a:pt x="1733188" y="82400"/>
                      </a:cubicBezTo>
                      <a:cubicBezTo>
                        <a:pt x="1766335" y="97071"/>
                        <a:pt x="1800246" y="110215"/>
                        <a:pt x="1833775" y="124121"/>
                      </a:cubicBezTo>
                      <a:cubicBezTo>
                        <a:pt x="1837013" y="125455"/>
                        <a:pt x="1839679" y="128884"/>
                        <a:pt x="1842158" y="131742"/>
                      </a:cubicBezTo>
                      <a:cubicBezTo>
                        <a:pt x="1866922" y="161843"/>
                        <a:pt x="1891497" y="192132"/>
                        <a:pt x="1916454" y="222233"/>
                      </a:cubicBezTo>
                      <a:cubicBezTo>
                        <a:pt x="1921216" y="227947"/>
                        <a:pt x="1928076" y="232139"/>
                        <a:pt x="1933219" y="237663"/>
                      </a:cubicBezTo>
                      <a:cubicBezTo>
                        <a:pt x="1940459" y="245283"/>
                        <a:pt x="1949603" y="252524"/>
                        <a:pt x="1953413" y="261668"/>
                      </a:cubicBezTo>
                      <a:cubicBezTo>
                        <a:pt x="1965224" y="290433"/>
                        <a:pt x="1987894" y="302817"/>
                        <a:pt x="2016469" y="308151"/>
                      </a:cubicBezTo>
                      <a:cubicBezTo>
                        <a:pt x="2042570" y="313104"/>
                        <a:pt x="2068669" y="317296"/>
                        <a:pt x="2094578" y="323010"/>
                      </a:cubicBezTo>
                      <a:cubicBezTo>
                        <a:pt x="2126201" y="329868"/>
                        <a:pt x="2157636" y="337298"/>
                        <a:pt x="2188879" y="345681"/>
                      </a:cubicBezTo>
                      <a:cubicBezTo>
                        <a:pt x="2202404" y="349301"/>
                        <a:pt x="2216692" y="353491"/>
                        <a:pt x="2228314" y="360921"/>
                      </a:cubicBezTo>
                      <a:cubicBezTo>
                        <a:pt x="2260890" y="381496"/>
                        <a:pt x="2295753" y="395402"/>
                        <a:pt x="2334044" y="389878"/>
                      </a:cubicBezTo>
                      <a:cubicBezTo>
                        <a:pt x="2364715" y="385496"/>
                        <a:pt x="2390434" y="396736"/>
                        <a:pt x="2409485" y="414263"/>
                      </a:cubicBezTo>
                      <a:cubicBezTo>
                        <a:pt x="2444158" y="446078"/>
                        <a:pt x="2481305" y="438838"/>
                        <a:pt x="2518264" y="428552"/>
                      </a:cubicBezTo>
                      <a:cubicBezTo>
                        <a:pt x="2537315" y="423217"/>
                        <a:pt x="2552935" y="423979"/>
                        <a:pt x="2571034" y="429122"/>
                      </a:cubicBezTo>
                      <a:cubicBezTo>
                        <a:pt x="2612945" y="441124"/>
                        <a:pt x="2640950" y="473701"/>
                        <a:pt x="2668001" y="502276"/>
                      </a:cubicBezTo>
                      <a:cubicBezTo>
                        <a:pt x="2691054" y="526661"/>
                        <a:pt x="2716963" y="540377"/>
                        <a:pt x="2745348" y="550666"/>
                      </a:cubicBezTo>
                      <a:cubicBezTo>
                        <a:pt x="2781163" y="563810"/>
                        <a:pt x="2809548" y="558858"/>
                        <a:pt x="2826694" y="527233"/>
                      </a:cubicBezTo>
                      <a:cubicBezTo>
                        <a:pt x="2831457" y="518278"/>
                        <a:pt x="2839839" y="507800"/>
                        <a:pt x="2848793" y="505134"/>
                      </a:cubicBezTo>
                      <a:cubicBezTo>
                        <a:pt x="2892037" y="491800"/>
                        <a:pt x="2935854" y="472367"/>
                        <a:pt x="2982148" y="484179"/>
                      </a:cubicBezTo>
                      <a:cubicBezTo>
                        <a:pt x="3046158" y="500372"/>
                        <a:pt x="3108644" y="499420"/>
                        <a:pt x="3172654" y="483417"/>
                      </a:cubicBezTo>
                      <a:cubicBezTo>
                        <a:pt x="3276480" y="457508"/>
                        <a:pt x="3380305" y="430076"/>
                        <a:pt x="3489467" y="435790"/>
                      </a:cubicBezTo>
                      <a:cubicBezTo>
                        <a:pt x="3507563" y="436742"/>
                        <a:pt x="3529090" y="425121"/>
                        <a:pt x="3544713" y="413691"/>
                      </a:cubicBezTo>
                      <a:cubicBezTo>
                        <a:pt x="3574622" y="391974"/>
                        <a:pt x="3573288" y="390258"/>
                        <a:pt x="3606817" y="408167"/>
                      </a:cubicBezTo>
                      <a:cubicBezTo>
                        <a:pt x="3614819" y="412549"/>
                        <a:pt x="3624725" y="415215"/>
                        <a:pt x="3630632" y="421693"/>
                      </a:cubicBezTo>
                      <a:cubicBezTo>
                        <a:pt x="3660731" y="454650"/>
                        <a:pt x="3697880" y="446648"/>
                        <a:pt x="3734837" y="441886"/>
                      </a:cubicBezTo>
                      <a:cubicBezTo>
                        <a:pt x="3741315" y="440934"/>
                        <a:pt x="3749125" y="439600"/>
                        <a:pt x="3754652" y="442268"/>
                      </a:cubicBezTo>
                      <a:cubicBezTo>
                        <a:pt x="3779607" y="454268"/>
                        <a:pt x="3800753" y="450078"/>
                        <a:pt x="3822472" y="433694"/>
                      </a:cubicBezTo>
                      <a:cubicBezTo>
                        <a:pt x="3841331" y="419597"/>
                        <a:pt x="3863049" y="411215"/>
                        <a:pt x="3885338" y="428742"/>
                      </a:cubicBezTo>
                      <a:cubicBezTo>
                        <a:pt x="3934870" y="467605"/>
                        <a:pt x="3987829" y="469509"/>
                        <a:pt x="4043839" y="444934"/>
                      </a:cubicBezTo>
                      <a:cubicBezTo>
                        <a:pt x="4083845" y="427407"/>
                        <a:pt x="4123280" y="423407"/>
                        <a:pt x="4165383" y="441124"/>
                      </a:cubicBezTo>
                      <a:cubicBezTo>
                        <a:pt x="4181576" y="447982"/>
                        <a:pt x="4202531" y="443410"/>
                        <a:pt x="4221391" y="444934"/>
                      </a:cubicBezTo>
                      <a:cubicBezTo>
                        <a:pt x="4232060" y="445696"/>
                        <a:pt x="4243872" y="445886"/>
                        <a:pt x="4253014" y="450650"/>
                      </a:cubicBezTo>
                      <a:cubicBezTo>
                        <a:pt x="4277401" y="462843"/>
                        <a:pt x="4300070" y="478463"/>
                        <a:pt x="4324645" y="490466"/>
                      </a:cubicBezTo>
                      <a:cubicBezTo>
                        <a:pt x="4336457" y="496180"/>
                        <a:pt x="4350554" y="499228"/>
                        <a:pt x="4363890" y="499420"/>
                      </a:cubicBezTo>
                      <a:cubicBezTo>
                        <a:pt x="4403325" y="500372"/>
                        <a:pt x="4442761" y="500372"/>
                        <a:pt x="4482004" y="498658"/>
                      </a:cubicBezTo>
                      <a:cubicBezTo>
                        <a:pt x="4546776" y="495990"/>
                        <a:pt x="4612500" y="495418"/>
                        <a:pt x="4659174" y="438648"/>
                      </a:cubicBezTo>
                      <a:cubicBezTo>
                        <a:pt x="4662986" y="434076"/>
                        <a:pt x="4671176" y="431408"/>
                        <a:pt x="4677655" y="430646"/>
                      </a:cubicBezTo>
                      <a:cubicBezTo>
                        <a:pt x="4707564" y="427027"/>
                        <a:pt x="4738235" y="426645"/>
                        <a:pt x="4767764" y="420739"/>
                      </a:cubicBezTo>
                      <a:cubicBezTo>
                        <a:pt x="4791386" y="415977"/>
                        <a:pt x="4811009" y="417501"/>
                        <a:pt x="4828916" y="434266"/>
                      </a:cubicBezTo>
                      <a:cubicBezTo>
                        <a:pt x="4852348" y="456364"/>
                        <a:pt x="4880925" y="469319"/>
                        <a:pt x="4912168" y="462271"/>
                      </a:cubicBezTo>
                      <a:cubicBezTo>
                        <a:pt x="4943409" y="455412"/>
                        <a:pt x="4963984" y="470271"/>
                        <a:pt x="4987037" y="485703"/>
                      </a:cubicBezTo>
                      <a:cubicBezTo>
                        <a:pt x="5003801" y="496942"/>
                        <a:pt x="5022852" y="511040"/>
                        <a:pt x="5041521" y="512182"/>
                      </a:cubicBezTo>
                      <a:cubicBezTo>
                        <a:pt x="5083814" y="514658"/>
                        <a:pt x="5120201" y="553904"/>
                        <a:pt x="5166113" y="531615"/>
                      </a:cubicBezTo>
                      <a:cubicBezTo>
                        <a:pt x="5169161" y="530091"/>
                        <a:pt x="5174685" y="533901"/>
                        <a:pt x="5179067" y="534853"/>
                      </a:cubicBezTo>
                      <a:cubicBezTo>
                        <a:pt x="5214121" y="542093"/>
                        <a:pt x="5247078" y="535043"/>
                        <a:pt x="5272796" y="511230"/>
                      </a:cubicBezTo>
                      <a:cubicBezTo>
                        <a:pt x="5306516" y="480177"/>
                        <a:pt x="5343855" y="477129"/>
                        <a:pt x="5385384" y="487227"/>
                      </a:cubicBezTo>
                      <a:cubicBezTo>
                        <a:pt x="5398721" y="490466"/>
                        <a:pt x="5412057" y="492752"/>
                        <a:pt x="5425582" y="495418"/>
                      </a:cubicBezTo>
                      <a:cubicBezTo>
                        <a:pt x="5443870" y="499228"/>
                        <a:pt x="5462351" y="503230"/>
                        <a:pt x="5480637" y="507040"/>
                      </a:cubicBezTo>
                      <a:cubicBezTo>
                        <a:pt x="5498356" y="510850"/>
                        <a:pt x="5517979" y="517326"/>
                        <a:pt x="5531693" y="500944"/>
                      </a:cubicBezTo>
                      <a:cubicBezTo>
                        <a:pt x="5543506" y="486845"/>
                        <a:pt x="5551888" y="488179"/>
                        <a:pt x="5562746" y="500372"/>
                      </a:cubicBezTo>
                      <a:cubicBezTo>
                        <a:pt x="5600467" y="543045"/>
                        <a:pt x="5646189" y="569716"/>
                        <a:pt x="5704483" y="571620"/>
                      </a:cubicBezTo>
                      <a:cubicBezTo>
                        <a:pt x="5716485" y="572002"/>
                        <a:pt x="5728678" y="574668"/>
                        <a:pt x="5740488" y="577526"/>
                      </a:cubicBezTo>
                      <a:cubicBezTo>
                        <a:pt x="5747728" y="579241"/>
                        <a:pt x="5756493" y="581147"/>
                        <a:pt x="5760873" y="586291"/>
                      </a:cubicBezTo>
                      <a:cubicBezTo>
                        <a:pt x="5794974" y="625534"/>
                        <a:pt x="5837457" y="652777"/>
                        <a:pt x="5883751" y="674686"/>
                      </a:cubicBezTo>
                      <a:cubicBezTo>
                        <a:pt x="5900323" y="682496"/>
                        <a:pt x="5918042" y="690306"/>
                        <a:pt x="5935949" y="692592"/>
                      </a:cubicBezTo>
                      <a:cubicBezTo>
                        <a:pt x="5954617" y="694878"/>
                        <a:pt x="5974240" y="691068"/>
                        <a:pt x="5993291" y="688972"/>
                      </a:cubicBezTo>
                      <a:cubicBezTo>
                        <a:pt x="6004531" y="687830"/>
                        <a:pt x="6017485" y="688020"/>
                        <a:pt x="6026440" y="682496"/>
                      </a:cubicBezTo>
                      <a:cubicBezTo>
                        <a:pt x="6054825" y="665159"/>
                        <a:pt x="6082258" y="646491"/>
                        <a:pt x="6108738" y="626296"/>
                      </a:cubicBezTo>
                      <a:cubicBezTo>
                        <a:pt x="6131409" y="608960"/>
                        <a:pt x="6135981" y="606483"/>
                        <a:pt x="6155602" y="628202"/>
                      </a:cubicBezTo>
                      <a:cubicBezTo>
                        <a:pt x="6175797" y="650491"/>
                        <a:pt x="6200944" y="662111"/>
                        <a:pt x="6228756" y="666873"/>
                      </a:cubicBezTo>
                      <a:cubicBezTo>
                        <a:pt x="6272764" y="674304"/>
                        <a:pt x="6317151" y="680590"/>
                        <a:pt x="6361539" y="684210"/>
                      </a:cubicBezTo>
                      <a:cubicBezTo>
                        <a:pt x="6401736" y="687448"/>
                        <a:pt x="6420977" y="669922"/>
                        <a:pt x="6428979" y="630106"/>
                      </a:cubicBezTo>
                      <a:cubicBezTo>
                        <a:pt x="6433551" y="608007"/>
                        <a:pt x="6439458" y="584003"/>
                        <a:pt x="6463840" y="578098"/>
                      </a:cubicBezTo>
                      <a:cubicBezTo>
                        <a:pt x="6503658" y="568572"/>
                        <a:pt x="6544997" y="564382"/>
                        <a:pt x="6564620" y="517708"/>
                      </a:cubicBezTo>
                      <a:cubicBezTo>
                        <a:pt x="6575478" y="527995"/>
                        <a:pt x="6582146" y="534091"/>
                        <a:pt x="6588625" y="540187"/>
                      </a:cubicBezTo>
                      <a:cubicBezTo>
                        <a:pt x="6606531" y="557142"/>
                        <a:pt x="6643678" y="564382"/>
                        <a:pt x="6662541" y="549714"/>
                      </a:cubicBezTo>
                      <a:cubicBezTo>
                        <a:pt x="6690354" y="528377"/>
                        <a:pt x="6715883" y="532377"/>
                        <a:pt x="6742552" y="548952"/>
                      </a:cubicBezTo>
                      <a:cubicBezTo>
                        <a:pt x="6764841" y="562668"/>
                        <a:pt x="6788417" y="567954"/>
                        <a:pt x="6812063" y="568430"/>
                      </a:cubicBezTo>
                      <a:lnTo>
                        <a:pt x="6858001" y="562267"/>
                      </a:lnTo>
                      <a:lnTo>
                        <a:pt x="6858001" y="734520"/>
                      </a:lnTo>
                      <a:lnTo>
                        <a:pt x="6815516" y="744220"/>
                      </a:lnTo>
                      <a:cubicBezTo>
                        <a:pt x="6793035" y="749744"/>
                        <a:pt x="6771319" y="759651"/>
                        <a:pt x="6748458" y="763271"/>
                      </a:cubicBezTo>
                      <a:cubicBezTo>
                        <a:pt x="6694164" y="771843"/>
                        <a:pt x="6639488" y="777939"/>
                        <a:pt x="6584812" y="784797"/>
                      </a:cubicBezTo>
                      <a:cubicBezTo>
                        <a:pt x="6528424" y="791846"/>
                        <a:pt x="6472225" y="799276"/>
                        <a:pt x="6415833" y="805562"/>
                      </a:cubicBezTo>
                      <a:cubicBezTo>
                        <a:pt x="6384972" y="808802"/>
                        <a:pt x="6353919" y="809372"/>
                        <a:pt x="6323058" y="812420"/>
                      </a:cubicBezTo>
                      <a:cubicBezTo>
                        <a:pt x="6296005" y="815088"/>
                        <a:pt x="6269144" y="820041"/>
                        <a:pt x="6242093" y="823281"/>
                      </a:cubicBezTo>
                      <a:cubicBezTo>
                        <a:pt x="6218660" y="825947"/>
                        <a:pt x="6195037" y="827471"/>
                        <a:pt x="6171605" y="830139"/>
                      </a:cubicBezTo>
                      <a:cubicBezTo>
                        <a:pt x="6134075" y="834519"/>
                        <a:pt x="6096736" y="839473"/>
                        <a:pt x="6059397" y="844045"/>
                      </a:cubicBezTo>
                      <a:cubicBezTo>
                        <a:pt x="6043776" y="845759"/>
                        <a:pt x="6027392" y="850522"/>
                        <a:pt x="6012723" y="847665"/>
                      </a:cubicBezTo>
                      <a:cubicBezTo>
                        <a:pt x="5975764" y="840425"/>
                        <a:pt x="5939377" y="842521"/>
                        <a:pt x="5902610" y="847473"/>
                      </a:cubicBezTo>
                      <a:cubicBezTo>
                        <a:pt x="5890037" y="849190"/>
                        <a:pt x="5876511" y="848808"/>
                        <a:pt x="5864318" y="845569"/>
                      </a:cubicBezTo>
                      <a:cubicBezTo>
                        <a:pt x="5839361" y="839091"/>
                        <a:pt x="5815169" y="829947"/>
                        <a:pt x="5790592" y="821947"/>
                      </a:cubicBezTo>
                      <a:cubicBezTo>
                        <a:pt x="5787924" y="820995"/>
                        <a:pt x="5784686" y="820803"/>
                        <a:pt x="5781830" y="820233"/>
                      </a:cubicBezTo>
                      <a:cubicBezTo>
                        <a:pt x="5765635" y="816992"/>
                        <a:pt x="5749634" y="813754"/>
                        <a:pt x="5733440" y="810896"/>
                      </a:cubicBezTo>
                      <a:cubicBezTo>
                        <a:pt x="5724678" y="809372"/>
                        <a:pt x="5715723" y="809182"/>
                        <a:pt x="5706959" y="807848"/>
                      </a:cubicBezTo>
                      <a:cubicBezTo>
                        <a:pt x="5673050" y="802514"/>
                        <a:pt x="5635711" y="811468"/>
                        <a:pt x="5606372" y="788417"/>
                      </a:cubicBezTo>
                      <a:cubicBezTo>
                        <a:pt x="5587321" y="773557"/>
                        <a:pt x="5568842" y="776987"/>
                        <a:pt x="5548460" y="779273"/>
                      </a:cubicBezTo>
                      <a:cubicBezTo>
                        <a:pt x="5533027" y="780987"/>
                        <a:pt x="5517215" y="780415"/>
                        <a:pt x="5501594" y="780607"/>
                      </a:cubicBezTo>
                      <a:cubicBezTo>
                        <a:pt x="5474161" y="781177"/>
                        <a:pt x="5446728" y="781369"/>
                        <a:pt x="5419295" y="782321"/>
                      </a:cubicBezTo>
                      <a:cubicBezTo>
                        <a:pt x="5410531" y="782701"/>
                        <a:pt x="5401579" y="787465"/>
                        <a:pt x="5393005" y="786703"/>
                      </a:cubicBezTo>
                      <a:cubicBezTo>
                        <a:pt x="5353379" y="783083"/>
                        <a:pt x="5313754" y="777367"/>
                        <a:pt x="5274129" y="774129"/>
                      </a:cubicBezTo>
                      <a:cubicBezTo>
                        <a:pt x="5251650" y="772225"/>
                        <a:pt x="5228597" y="775843"/>
                        <a:pt x="5206308" y="773177"/>
                      </a:cubicBezTo>
                      <a:cubicBezTo>
                        <a:pt x="5180591" y="770129"/>
                        <a:pt x="5155445" y="762319"/>
                        <a:pt x="5129916" y="757554"/>
                      </a:cubicBezTo>
                      <a:cubicBezTo>
                        <a:pt x="5122867" y="756222"/>
                        <a:pt x="5115057" y="757936"/>
                        <a:pt x="5107627" y="758316"/>
                      </a:cubicBezTo>
                      <a:cubicBezTo>
                        <a:pt x="5099245" y="758699"/>
                        <a:pt x="5091052" y="759461"/>
                        <a:pt x="5082670" y="759651"/>
                      </a:cubicBezTo>
                      <a:cubicBezTo>
                        <a:pt x="5057141" y="760033"/>
                        <a:pt x="5031614" y="759461"/>
                        <a:pt x="5006086" y="760795"/>
                      </a:cubicBezTo>
                      <a:cubicBezTo>
                        <a:pt x="4990465" y="761557"/>
                        <a:pt x="4974082" y="769367"/>
                        <a:pt x="4959602" y="766509"/>
                      </a:cubicBezTo>
                      <a:cubicBezTo>
                        <a:pt x="4930075" y="760985"/>
                        <a:pt x="4900546" y="773367"/>
                        <a:pt x="4871019" y="763081"/>
                      </a:cubicBezTo>
                      <a:cubicBezTo>
                        <a:pt x="4861873" y="760033"/>
                        <a:pt x="4849300" y="767653"/>
                        <a:pt x="4838250" y="768033"/>
                      </a:cubicBezTo>
                      <a:cubicBezTo>
                        <a:pt x="4810627" y="768985"/>
                        <a:pt x="4783004" y="768795"/>
                        <a:pt x="4755381" y="768605"/>
                      </a:cubicBezTo>
                      <a:cubicBezTo>
                        <a:pt x="4730614" y="768415"/>
                        <a:pt x="4704895" y="771081"/>
                        <a:pt x="4681083" y="765747"/>
                      </a:cubicBezTo>
                      <a:cubicBezTo>
                        <a:pt x="4656126" y="760033"/>
                        <a:pt x="4633647" y="760795"/>
                        <a:pt x="4609452" y="767271"/>
                      </a:cubicBezTo>
                      <a:cubicBezTo>
                        <a:pt x="4592878" y="771653"/>
                        <a:pt x="4575351" y="772225"/>
                        <a:pt x="4558207" y="773557"/>
                      </a:cubicBezTo>
                      <a:cubicBezTo>
                        <a:pt x="4539728" y="775081"/>
                        <a:pt x="4519343" y="771081"/>
                        <a:pt x="4502579" y="777367"/>
                      </a:cubicBezTo>
                      <a:cubicBezTo>
                        <a:pt x="4452665" y="796038"/>
                        <a:pt x="4401419" y="800038"/>
                        <a:pt x="4349222" y="800038"/>
                      </a:cubicBezTo>
                      <a:cubicBezTo>
                        <a:pt x="4339695" y="800038"/>
                        <a:pt x="4329979" y="797372"/>
                        <a:pt x="4320837" y="794514"/>
                      </a:cubicBezTo>
                      <a:cubicBezTo>
                        <a:pt x="4267493" y="777367"/>
                        <a:pt x="4213961" y="778891"/>
                        <a:pt x="4159667" y="789370"/>
                      </a:cubicBezTo>
                      <a:cubicBezTo>
                        <a:pt x="4148427" y="791656"/>
                        <a:pt x="4135854" y="792038"/>
                        <a:pt x="4124614" y="789752"/>
                      </a:cubicBezTo>
                      <a:cubicBezTo>
                        <a:pt x="4092989" y="783083"/>
                        <a:pt x="4062318" y="772033"/>
                        <a:pt x="4030503" y="767271"/>
                      </a:cubicBezTo>
                      <a:cubicBezTo>
                        <a:pt x="3977925" y="759461"/>
                        <a:pt x="3932394" y="785749"/>
                        <a:pt x="3885338" y="802896"/>
                      </a:cubicBezTo>
                      <a:cubicBezTo>
                        <a:pt x="3840569" y="819089"/>
                        <a:pt x="3802467" y="855666"/>
                        <a:pt x="3749506" y="847473"/>
                      </a:cubicBezTo>
                      <a:cubicBezTo>
                        <a:pt x="3744173" y="846711"/>
                        <a:pt x="3738267" y="851856"/>
                        <a:pt x="3732361" y="853190"/>
                      </a:cubicBezTo>
                      <a:cubicBezTo>
                        <a:pt x="3716168" y="856810"/>
                        <a:pt x="3699976" y="861190"/>
                        <a:pt x="3683591" y="862906"/>
                      </a:cubicBezTo>
                      <a:cubicBezTo>
                        <a:pt x="3663589" y="865192"/>
                        <a:pt x="3643204" y="864430"/>
                        <a:pt x="3623201" y="866334"/>
                      </a:cubicBezTo>
                      <a:cubicBezTo>
                        <a:pt x="3597482" y="868620"/>
                        <a:pt x="3572146" y="874716"/>
                        <a:pt x="3546617" y="874716"/>
                      </a:cubicBezTo>
                      <a:cubicBezTo>
                        <a:pt x="3526042" y="874716"/>
                        <a:pt x="3505657" y="867668"/>
                        <a:pt x="3485275" y="864238"/>
                      </a:cubicBezTo>
                      <a:cubicBezTo>
                        <a:pt x="3456508" y="859476"/>
                        <a:pt x="3424883" y="860810"/>
                        <a:pt x="3399546" y="848618"/>
                      </a:cubicBezTo>
                      <a:cubicBezTo>
                        <a:pt x="3372495" y="835663"/>
                        <a:pt x="3346776" y="829757"/>
                        <a:pt x="3318771" y="833757"/>
                      </a:cubicBezTo>
                      <a:cubicBezTo>
                        <a:pt x="3309437" y="835091"/>
                        <a:pt x="3297434" y="843093"/>
                        <a:pt x="3293244" y="851284"/>
                      </a:cubicBezTo>
                      <a:cubicBezTo>
                        <a:pt x="3283908" y="869572"/>
                        <a:pt x="3271145" y="872812"/>
                        <a:pt x="3253809" y="866524"/>
                      </a:cubicBezTo>
                      <a:cubicBezTo>
                        <a:pt x="3238758" y="861190"/>
                        <a:pt x="3220280" y="858524"/>
                        <a:pt x="3209993" y="848235"/>
                      </a:cubicBezTo>
                      <a:cubicBezTo>
                        <a:pt x="3180844" y="819089"/>
                        <a:pt x="3143695" y="818136"/>
                        <a:pt x="3107500" y="810326"/>
                      </a:cubicBezTo>
                      <a:cubicBezTo>
                        <a:pt x="3085403" y="805562"/>
                        <a:pt x="3064827" y="805372"/>
                        <a:pt x="3042728" y="808610"/>
                      </a:cubicBezTo>
                      <a:cubicBezTo>
                        <a:pt x="2994722" y="815850"/>
                        <a:pt x="2948047" y="805562"/>
                        <a:pt x="2901943" y="792418"/>
                      </a:cubicBezTo>
                      <a:cubicBezTo>
                        <a:pt x="2871462" y="783655"/>
                        <a:pt x="2840219" y="778321"/>
                        <a:pt x="2809930" y="769367"/>
                      </a:cubicBezTo>
                      <a:cubicBezTo>
                        <a:pt x="2787259" y="762509"/>
                        <a:pt x="2764590" y="754316"/>
                        <a:pt x="2743826" y="743268"/>
                      </a:cubicBezTo>
                      <a:cubicBezTo>
                        <a:pt x="2713723" y="727073"/>
                        <a:pt x="2687436" y="702689"/>
                        <a:pt x="2649143" y="709167"/>
                      </a:cubicBezTo>
                      <a:cubicBezTo>
                        <a:pt x="2615421" y="714881"/>
                        <a:pt x="2584942" y="702881"/>
                        <a:pt x="2554079" y="691450"/>
                      </a:cubicBezTo>
                      <a:cubicBezTo>
                        <a:pt x="2531409" y="683068"/>
                        <a:pt x="2508742" y="674494"/>
                        <a:pt x="2485307" y="669160"/>
                      </a:cubicBezTo>
                      <a:cubicBezTo>
                        <a:pt x="2457492" y="662873"/>
                        <a:pt x="2426059" y="665541"/>
                        <a:pt x="2401292" y="653919"/>
                      </a:cubicBezTo>
                      <a:cubicBezTo>
                        <a:pt x="2375383" y="641727"/>
                        <a:pt x="2353859" y="649919"/>
                        <a:pt x="2330806" y="653349"/>
                      </a:cubicBezTo>
                      <a:cubicBezTo>
                        <a:pt x="2294039" y="658683"/>
                        <a:pt x="2257459" y="668590"/>
                        <a:pt x="2220312" y="656015"/>
                      </a:cubicBezTo>
                      <a:cubicBezTo>
                        <a:pt x="2175163" y="640775"/>
                        <a:pt x="2130393" y="624392"/>
                        <a:pt x="2085054" y="609914"/>
                      </a:cubicBezTo>
                      <a:cubicBezTo>
                        <a:pt x="2067525" y="604387"/>
                        <a:pt x="2048668" y="602101"/>
                        <a:pt x="2030378" y="599625"/>
                      </a:cubicBezTo>
                      <a:cubicBezTo>
                        <a:pt x="2013043" y="597529"/>
                        <a:pt x="1992279" y="602863"/>
                        <a:pt x="1978940" y="594863"/>
                      </a:cubicBezTo>
                      <a:cubicBezTo>
                        <a:pt x="1944649" y="574288"/>
                        <a:pt x="1909408" y="564192"/>
                        <a:pt x="1869780" y="564192"/>
                      </a:cubicBezTo>
                      <a:cubicBezTo>
                        <a:pt x="1854920" y="564192"/>
                        <a:pt x="1840441" y="555618"/>
                        <a:pt x="1825393" y="554094"/>
                      </a:cubicBezTo>
                      <a:cubicBezTo>
                        <a:pt x="1804816" y="552190"/>
                        <a:pt x="1781194" y="547045"/>
                        <a:pt x="1763287" y="554286"/>
                      </a:cubicBezTo>
                      <a:cubicBezTo>
                        <a:pt x="1721185" y="571430"/>
                        <a:pt x="1687086" y="557142"/>
                        <a:pt x="1650317" y="540187"/>
                      </a:cubicBezTo>
                      <a:cubicBezTo>
                        <a:pt x="1614120" y="523423"/>
                        <a:pt x="1576019" y="510088"/>
                        <a:pt x="1537537" y="499038"/>
                      </a:cubicBezTo>
                      <a:cubicBezTo>
                        <a:pt x="1523059" y="495038"/>
                        <a:pt x="1505724" y="501706"/>
                        <a:pt x="1489720" y="503038"/>
                      </a:cubicBezTo>
                      <a:cubicBezTo>
                        <a:pt x="1484004" y="503420"/>
                        <a:pt x="1477717" y="503992"/>
                        <a:pt x="1472575" y="502086"/>
                      </a:cubicBezTo>
                      <a:cubicBezTo>
                        <a:pt x="1422854" y="483797"/>
                        <a:pt x="1372368" y="469891"/>
                        <a:pt x="1318456" y="479415"/>
                      </a:cubicBezTo>
                      <a:cubicBezTo>
                        <a:pt x="1313504" y="480369"/>
                        <a:pt x="1307978" y="478273"/>
                        <a:pt x="1303024" y="476939"/>
                      </a:cubicBezTo>
                      <a:cubicBezTo>
                        <a:pt x="1278829" y="470081"/>
                        <a:pt x="1255206" y="459223"/>
                        <a:pt x="1230633" y="456746"/>
                      </a:cubicBezTo>
                      <a:cubicBezTo>
                        <a:pt x="1170051" y="450650"/>
                        <a:pt x="1109091" y="448172"/>
                        <a:pt x="1048125" y="444172"/>
                      </a:cubicBezTo>
                      <a:cubicBezTo>
                        <a:pt x="1044315" y="443982"/>
                        <a:pt x="1040315" y="443982"/>
                        <a:pt x="1036887" y="442648"/>
                      </a:cubicBezTo>
                      <a:cubicBezTo>
                        <a:pt x="1014406" y="434456"/>
                        <a:pt x="994785" y="437124"/>
                        <a:pt x="975733" y="452744"/>
                      </a:cubicBezTo>
                      <a:cubicBezTo>
                        <a:pt x="967350" y="459603"/>
                        <a:pt x="955920" y="463223"/>
                        <a:pt x="945444" y="467033"/>
                      </a:cubicBezTo>
                      <a:cubicBezTo>
                        <a:pt x="930011" y="472749"/>
                        <a:pt x="914200" y="478273"/>
                        <a:pt x="898198" y="481893"/>
                      </a:cubicBezTo>
                      <a:cubicBezTo>
                        <a:pt x="882384" y="485321"/>
                        <a:pt x="865430" y="490084"/>
                        <a:pt x="850189" y="487417"/>
                      </a:cubicBezTo>
                      <a:cubicBezTo>
                        <a:pt x="822756" y="482655"/>
                        <a:pt x="796655" y="471987"/>
                        <a:pt x="769605" y="464937"/>
                      </a:cubicBezTo>
                      <a:cubicBezTo>
                        <a:pt x="760270" y="462461"/>
                        <a:pt x="749982" y="462843"/>
                        <a:pt x="740268" y="462651"/>
                      </a:cubicBezTo>
                      <a:cubicBezTo>
                        <a:pt x="717977" y="462081"/>
                        <a:pt x="695116" y="467605"/>
                        <a:pt x="674923" y="451792"/>
                      </a:cubicBezTo>
                      <a:cubicBezTo>
                        <a:pt x="656255" y="436934"/>
                        <a:pt x="637392" y="441314"/>
                        <a:pt x="617772" y="452554"/>
                      </a:cubicBezTo>
                      <a:cubicBezTo>
                        <a:pt x="603673" y="460557"/>
                        <a:pt x="587672" y="466843"/>
                        <a:pt x="571860" y="469891"/>
                      </a:cubicBezTo>
                      <a:cubicBezTo>
                        <a:pt x="550141" y="474081"/>
                        <a:pt x="528615" y="475797"/>
                        <a:pt x="505182" y="473319"/>
                      </a:cubicBezTo>
                      <a:cubicBezTo>
                        <a:pt x="488607" y="471605"/>
                        <a:pt x="475081" y="470843"/>
                        <a:pt x="462126" y="460747"/>
                      </a:cubicBezTo>
                      <a:cubicBezTo>
                        <a:pt x="460032" y="459223"/>
                        <a:pt x="456222" y="458841"/>
                        <a:pt x="453364" y="459033"/>
                      </a:cubicBezTo>
                      <a:cubicBezTo>
                        <a:pt x="415835" y="462271"/>
                        <a:pt x="378686" y="460557"/>
                        <a:pt x="340774" y="458268"/>
                      </a:cubicBezTo>
                      <a:cubicBezTo>
                        <a:pt x="292579" y="455222"/>
                        <a:pt x="241901" y="464175"/>
                        <a:pt x="200182" y="496180"/>
                      </a:cubicBezTo>
                      <a:cubicBezTo>
                        <a:pt x="194085" y="500944"/>
                        <a:pt x="184941" y="503038"/>
                        <a:pt x="176939" y="504182"/>
                      </a:cubicBezTo>
                      <a:cubicBezTo>
                        <a:pt x="139219" y="509134"/>
                        <a:pt x="101308" y="512564"/>
                        <a:pt x="63587" y="518088"/>
                      </a:cubicBezTo>
                      <a:cubicBezTo>
                        <a:pt x="43012" y="521137"/>
                        <a:pt x="21486" y="523805"/>
                        <a:pt x="2817" y="532187"/>
                      </a:cubicBezTo>
                      <a:lnTo>
                        <a:pt x="0" y="533314"/>
                      </a:lnTo>
                      <a:close/>
                    </a:path>
                  </a:pathLst>
                </a:custGeom>
                <a:grp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grpSp>
      </p:grpSp>
      <p:sp>
        <p:nvSpPr>
          <p:cNvPr id="2" name="Title 1">
            <a:extLst>
              <a:ext uri="{FF2B5EF4-FFF2-40B4-BE49-F238E27FC236}">
                <a16:creationId xmlns:a16="http://schemas.microsoft.com/office/drawing/2014/main" id="{1F87E510-79AE-3840-BA48-CB715FEDB97A}"/>
              </a:ext>
            </a:extLst>
          </p:cNvPr>
          <p:cNvSpPr>
            <a:spLocks noGrp="1"/>
          </p:cNvSpPr>
          <p:nvPr>
            <p:ph type="title"/>
          </p:nvPr>
        </p:nvSpPr>
        <p:spPr>
          <a:xfrm>
            <a:off x="827088" y="1641752"/>
            <a:ext cx="2655887" cy="3213277"/>
          </a:xfrm>
        </p:spPr>
        <p:txBody>
          <a:bodyPr vert="horz" lIns="91440" tIns="45720" rIns="91440" bIns="45720" rtlCol="0" anchor="t">
            <a:normAutofit/>
          </a:bodyPr>
          <a:lstStyle/>
          <a:p>
            <a:r>
              <a:rPr lang="en-US" sz="4000" kern="1200" dirty="0">
                <a:latin typeface="+mj-lt"/>
                <a:ea typeface="+mj-ea"/>
                <a:cs typeface="+mj-cs"/>
              </a:rPr>
              <a:t>Learning Objectives</a:t>
            </a:r>
          </a:p>
        </p:txBody>
      </p:sp>
      <p:sp>
        <p:nvSpPr>
          <p:cNvPr id="4" name="Content Placeholder 3">
            <a:extLst>
              <a:ext uri="{FF2B5EF4-FFF2-40B4-BE49-F238E27FC236}">
                <a16:creationId xmlns:a16="http://schemas.microsoft.com/office/drawing/2014/main" id="{B1A1E472-A9E6-394C-8C17-A65269E54C83}"/>
              </a:ext>
            </a:extLst>
          </p:cNvPr>
          <p:cNvSpPr>
            <a:spLocks noGrp="1"/>
          </p:cNvSpPr>
          <p:nvPr>
            <p:ph idx="1"/>
          </p:nvPr>
        </p:nvSpPr>
        <p:spPr>
          <a:xfrm>
            <a:off x="5232401" y="1721579"/>
            <a:ext cx="6140449" cy="3952648"/>
          </a:xfrm>
        </p:spPr>
        <p:txBody>
          <a:bodyPr>
            <a:normAutofit/>
          </a:bodyPr>
          <a:lstStyle/>
          <a:p>
            <a:pPr lvl="0"/>
            <a:r>
              <a:rPr lang="en-US" dirty="0"/>
              <a:t>Define gender, gender norms, and gender roles</a:t>
            </a:r>
          </a:p>
          <a:p>
            <a:pPr lvl="0"/>
            <a:r>
              <a:rPr lang="en-US" dirty="0"/>
              <a:t>Explain what a gendered analysis contributes to understanding the experiences of people with diverse gendered identities and expressions</a:t>
            </a:r>
          </a:p>
          <a:p>
            <a:pPr lvl="0"/>
            <a:r>
              <a:rPr lang="en-US" dirty="0"/>
              <a:t>Articulate anthropological theories of gender fluidity and diversity</a:t>
            </a:r>
          </a:p>
          <a:p>
            <a:pPr lvl="1"/>
            <a:endParaRPr lang="en-US" sz="2000" dirty="0">
              <a:solidFill>
                <a:schemeClr val="tx1">
                  <a:alpha val="80000"/>
                </a:schemeClr>
              </a:solidFill>
            </a:endParaRPr>
          </a:p>
        </p:txBody>
      </p:sp>
    </p:spTree>
    <p:extLst>
      <p:ext uri="{BB962C8B-B14F-4D97-AF65-F5344CB8AC3E}">
        <p14:creationId xmlns:p14="http://schemas.microsoft.com/office/powerpoint/2010/main" val="491830996"/>
      </p:ext>
    </p:extLst>
  </p:cSld>
  <p:clrMapOvr>
    <a:overrideClrMapping bg1="dk1" tx1="lt1" bg2="dk2" tx2="lt2" accent1="accent1" accent2="accent2" accent3="accent3" accent4="accent4" accent5="accent5" accent6="accent6" hlink="hlink" folHlink="folHlink"/>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9C8D44F2-0806-7C4D-8076-5A9F3BF1140F}"/>
              </a:ext>
            </a:extLst>
          </p:cNvPr>
          <p:cNvSpPr>
            <a:spLocks noGrp="1"/>
          </p:cNvSpPr>
          <p:nvPr>
            <p:ph type="title"/>
          </p:nvPr>
        </p:nvSpPr>
        <p:spPr>
          <a:xfrm>
            <a:off x="1102368" y="694268"/>
            <a:ext cx="3553510" cy="5477932"/>
          </a:xfrm>
        </p:spPr>
        <p:txBody>
          <a:bodyPr>
            <a:normAutofit/>
          </a:bodyPr>
          <a:lstStyle/>
          <a:p>
            <a:pPr algn="ctr"/>
            <a:r>
              <a:rPr lang="en-US" dirty="0">
                <a:solidFill>
                  <a:schemeClr val="bg1"/>
                </a:solidFill>
              </a:rPr>
              <a:t>Feminism in anthropology</a:t>
            </a:r>
          </a:p>
        </p:txBody>
      </p:sp>
      <p:grpSp>
        <p:nvGrpSpPr>
          <p:cNvPr id="10" name="Graphic 38">
            <a:extLst>
              <a:ext uri="{FF2B5EF4-FFF2-40B4-BE49-F238E27FC236}">
                <a16:creationId xmlns:a16="http://schemas.microsoft.com/office/drawing/2014/main" id="{1E8369D0-2C3B-4E27-AC6C-A246AC28CDA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202912"/>
            <a:ext cx="1910252" cy="709660"/>
            <a:chOff x="2267504" y="2540250"/>
            <a:chExt cx="1990951" cy="739640"/>
          </a:xfrm>
          <a:solidFill>
            <a:schemeClr val="bg1"/>
          </a:solidFill>
        </p:grpSpPr>
        <p:sp>
          <p:nvSpPr>
            <p:cNvPr id="11" name="Freeform: Shape 10">
              <a:extLst>
                <a:ext uri="{FF2B5EF4-FFF2-40B4-BE49-F238E27FC236}">
                  <a16:creationId xmlns:a16="http://schemas.microsoft.com/office/drawing/2014/main" id="{A3D5586F-4573-4C57-9793-1EBFDC89634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54025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5835 h 286230"/>
                <a:gd name="connsiteX8" fmla="*/ 255835 w 1990951"/>
                <a:gd name="connsiteY8" fmla="*/ 0 h 286230"/>
                <a:gd name="connsiteX9" fmla="*/ 504071 w 1990951"/>
                <a:gd name="connsiteY9" fmla="*/ 245703 h 286230"/>
                <a:gd name="connsiteX10" fmla="*/ 749773 w 1990951"/>
                <a:gd name="connsiteY10" fmla="*/ 0 h 286230"/>
                <a:gd name="connsiteX11" fmla="*/ 995476 w 1990951"/>
                <a:gd name="connsiteY11" fmla="*/ 245703 h 286230"/>
                <a:gd name="connsiteX12" fmla="*/ 1243712 w 1990951"/>
                <a:gd name="connsiteY12" fmla="*/ 0 h 286230"/>
                <a:gd name="connsiteX13" fmla="*/ 1489414 w 1990951"/>
                <a:gd name="connsiteY13" fmla="*/ 245703 h 286230"/>
                <a:gd name="connsiteX14" fmla="*/ 1735117 w 1990951"/>
                <a:gd name="connsiteY14" fmla="*/ 0 h 286230"/>
                <a:gd name="connsiteX15" fmla="*/ 1990952 w 1990951"/>
                <a:gd name="connsiteY15" fmla="*/ 255835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5835"/>
                  </a:lnTo>
                  <a:lnTo>
                    <a:pt x="255835" y="0"/>
                  </a:lnTo>
                  <a:lnTo>
                    <a:pt x="504071" y="245703"/>
                  </a:lnTo>
                  <a:lnTo>
                    <a:pt x="749773" y="0"/>
                  </a:lnTo>
                  <a:lnTo>
                    <a:pt x="995476" y="245703"/>
                  </a:lnTo>
                  <a:lnTo>
                    <a:pt x="1243712" y="0"/>
                  </a:lnTo>
                  <a:lnTo>
                    <a:pt x="1489414" y="245703"/>
                  </a:lnTo>
                  <a:lnTo>
                    <a:pt x="1735117" y="0"/>
                  </a:lnTo>
                  <a:lnTo>
                    <a:pt x="1990952" y="255835"/>
                  </a:lnTo>
                  <a:lnTo>
                    <a:pt x="1973221" y="276099"/>
                  </a:lnTo>
                  <a:lnTo>
                    <a:pt x="1735117" y="40528"/>
                  </a:lnTo>
                  <a:close/>
                </a:path>
              </a:pathLst>
            </a:custGeom>
            <a:grpFill/>
            <a:ln w="25320" cap="flat">
              <a:noFill/>
              <a:prstDash val="solid"/>
              <a:miter/>
            </a:ln>
          </p:spPr>
          <p:txBody>
            <a:bodyPr rtlCol="0" anchor="ctr"/>
            <a:lstStyle/>
            <a:p>
              <a:endParaRPr lang="en-US" dirty="0"/>
            </a:p>
          </p:txBody>
        </p:sp>
        <p:sp>
          <p:nvSpPr>
            <p:cNvPr id="12" name="Freeform: Shape 11">
              <a:extLst>
                <a:ext uri="{FF2B5EF4-FFF2-40B4-BE49-F238E27FC236}">
                  <a16:creationId xmlns:a16="http://schemas.microsoft.com/office/drawing/2014/main" id="{5EED35EF-93A0-4921-941C-ECC67AE2A4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267504" y="2993660"/>
              <a:ext cx="1990951" cy="286230"/>
            </a:xfrm>
            <a:custGeom>
              <a:avLst/>
              <a:gdLst>
                <a:gd name="connsiteX0" fmla="*/ 1489414 w 1990951"/>
                <a:gd name="connsiteY0" fmla="*/ 286231 h 286230"/>
                <a:gd name="connsiteX1" fmla="*/ 1243712 w 1990951"/>
                <a:gd name="connsiteY1" fmla="*/ 40528 h 286230"/>
                <a:gd name="connsiteX2" fmla="*/ 995476 w 1990951"/>
                <a:gd name="connsiteY2" fmla="*/ 286231 h 286230"/>
                <a:gd name="connsiteX3" fmla="*/ 749773 w 1990951"/>
                <a:gd name="connsiteY3" fmla="*/ 40528 h 286230"/>
                <a:gd name="connsiteX4" fmla="*/ 504071 w 1990951"/>
                <a:gd name="connsiteY4" fmla="*/ 286231 h 286230"/>
                <a:gd name="connsiteX5" fmla="*/ 255835 w 1990951"/>
                <a:gd name="connsiteY5" fmla="*/ 40528 h 286230"/>
                <a:gd name="connsiteX6" fmla="*/ 20264 w 1990951"/>
                <a:gd name="connsiteY6" fmla="*/ 276099 h 286230"/>
                <a:gd name="connsiteX7" fmla="*/ 0 w 1990951"/>
                <a:gd name="connsiteY7" fmla="*/ 258368 h 286230"/>
                <a:gd name="connsiteX8" fmla="*/ 255835 w 1990951"/>
                <a:gd name="connsiteY8" fmla="*/ 0 h 286230"/>
                <a:gd name="connsiteX9" fmla="*/ 504071 w 1990951"/>
                <a:gd name="connsiteY9" fmla="*/ 248236 h 286230"/>
                <a:gd name="connsiteX10" fmla="*/ 749773 w 1990951"/>
                <a:gd name="connsiteY10" fmla="*/ 0 h 286230"/>
                <a:gd name="connsiteX11" fmla="*/ 995476 w 1990951"/>
                <a:gd name="connsiteY11" fmla="*/ 248236 h 286230"/>
                <a:gd name="connsiteX12" fmla="*/ 1243712 w 1990951"/>
                <a:gd name="connsiteY12" fmla="*/ 0 h 286230"/>
                <a:gd name="connsiteX13" fmla="*/ 1489414 w 1990951"/>
                <a:gd name="connsiteY13" fmla="*/ 248236 h 286230"/>
                <a:gd name="connsiteX14" fmla="*/ 1735117 w 1990951"/>
                <a:gd name="connsiteY14" fmla="*/ 0 h 286230"/>
                <a:gd name="connsiteX15" fmla="*/ 1990952 w 1990951"/>
                <a:gd name="connsiteY15" fmla="*/ 258368 h 286230"/>
                <a:gd name="connsiteX16" fmla="*/ 1973221 w 1990951"/>
                <a:gd name="connsiteY16" fmla="*/ 276099 h 286230"/>
                <a:gd name="connsiteX17" fmla="*/ 1735117 w 1990951"/>
                <a:gd name="connsiteY17" fmla="*/ 40528 h 28623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990951" h="286230">
                  <a:moveTo>
                    <a:pt x="1489414" y="286231"/>
                  </a:moveTo>
                  <a:lnTo>
                    <a:pt x="1243712" y="40528"/>
                  </a:lnTo>
                  <a:lnTo>
                    <a:pt x="995476" y="286231"/>
                  </a:lnTo>
                  <a:lnTo>
                    <a:pt x="749773" y="40528"/>
                  </a:lnTo>
                  <a:lnTo>
                    <a:pt x="504071" y="286231"/>
                  </a:lnTo>
                  <a:lnTo>
                    <a:pt x="255835" y="40528"/>
                  </a:lnTo>
                  <a:lnTo>
                    <a:pt x="20264" y="276099"/>
                  </a:lnTo>
                  <a:lnTo>
                    <a:pt x="0" y="258368"/>
                  </a:lnTo>
                  <a:lnTo>
                    <a:pt x="255835" y="0"/>
                  </a:lnTo>
                  <a:lnTo>
                    <a:pt x="504071" y="248236"/>
                  </a:lnTo>
                  <a:lnTo>
                    <a:pt x="749773" y="0"/>
                  </a:lnTo>
                  <a:lnTo>
                    <a:pt x="995476" y="248236"/>
                  </a:lnTo>
                  <a:lnTo>
                    <a:pt x="1243712" y="0"/>
                  </a:lnTo>
                  <a:lnTo>
                    <a:pt x="1489414" y="248236"/>
                  </a:lnTo>
                  <a:lnTo>
                    <a:pt x="1735117" y="0"/>
                  </a:lnTo>
                  <a:lnTo>
                    <a:pt x="1990952" y="258368"/>
                  </a:lnTo>
                  <a:lnTo>
                    <a:pt x="1973221" y="276099"/>
                  </a:lnTo>
                  <a:lnTo>
                    <a:pt x="1735117" y="40528"/>
                  </a:lnTo>
                  <a:close/>
                </a:path>
              </a:pathLst>
            </a:custGeom>
            <a:grpFill/>
            <a:ln w="25320" cap="flat">
              <a:noFill/>
              <a:prstDash val="solid"/>
              <a:miter/>
            </a:ln>
          </p:spPr>
          <p:txBody>
            <a:bodyPr rtlCol="0" anchor="ctr"/>
            <a:lstStyle/>
            <a:p>
              <a:endParaRPr lang="en-US"/>
            </a:p>
          </p:txBody>
        </p:sp>
      </p:grpSp>
      <p:grpSp>
        <p:nvGrpSpPr>
          <p:cNvPr id="14" name="Graphic 4">
            <a:extLst>
              <a:ext uri="{FF2B5EF4-FFF2-40B4-BE49-F238E27FC236}">
                <a16:creationId xmlns:a16="http://schemas.microsoft.com/office/drawing/2014/main" id="{C6F74901-2A71-43C3-837C-27CCD6B6D63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4737426" y="2203010"/>
            <a:ext cx="975169" cy="975171"/>
            <a:chOff x="5829300" y="3162300"/>
            <a:chExt cx="532256" cy="532257"/>
          </a:xfrm>
          <a:solidFill>
            <a:schemeClr val="bg1"/>
          </a:solidFill>
        </p:grpSpPr>
        <p:sp>
          <p:nvSpPr>
            <p:cNvPr id="15" name="Freeform: Shape 14">
              <a:extLst>
                <a:ext uri="{FF2B5EF4-FFF2-40B4-BE49-F238E27FC236}">
                  <a16:creationId xmlns:a16="http://schemas.microsoft.com/office/drawing/2014/main" id="{A92DF49A-063A-4F60-BE30-D268264925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9208" y="3192208"/>
              <a:ext cx="112966" cy="112966"/>
            </a:xfrm>
            <a:custGeom>
              <a:avLst/>
              <a:gdLst>
                <a:gd name="connsiteX0" fmla="*/ 112967 w 112966"/>
                <a:gd name="connsiteY0" fmla="*/ 0 h 112966"/>
                <a:gd name="connsiteX1" fmla="*/ 0 w 112966"/>
                <a:gd name="connsiteY1" fmla="*/ 112967 h 112966"/>
                <a:gd name="connsiteX2" fmla="*/ 112967 w 112966"/>
                <a:gd name="connsiteY2" fmla="*/ 0 h 112966"/>
              </a:gdLst>
              <a:ahLst/>
              <a:cxnLst>
                <a:cxn ang="0">
                  <a:pos x="connsiteX0" y="connsiteY0"/>
                </a:cxn>
                <a:cxn ang="0">
                  <a:pos x="connsiteX1" y="connsiteY1"/>
                </a:cxn>
                <a:cxn ang="0">
                  <a:pos x="connsiteX2" y="connsiteY2"/>
                </a:cxn>
              </a:cxnLst>
              <a:rect l="l" t="t" r="r" b="b"/>
              <a:pathLst>
                <a:path w="112966" h="112966">
                  <a:moveTo>
                    <a:pt x="112967" y="0"/>
                  </a:moveTo>
                  <a:lnTo>
                    <a:pt x="0" y="112967"/>
                  </a:lnTo>
                  <a:cubicBezTo>
                    <a:pt x="25356" y="64747"/>
                    <a:pt x="64747" y="25356"/>
                    <a:pt x="112967" y="0"/>
                  </a:cubicBezTo>
                  <a:close/>
                </a:path>
              </a:pathLst>
            </a:custGeom>
            <a:grpFill/>
            <a:ln w="9525" cap="flat">
              <a:noFill/>
              <a:prstDash val="solid"/>
              <a:miter/>
            </a:ln>
          </p:spPr>
          <p:txBody>
            <a:bodyPr rtlCol="0" anchor="ctr"/>
            <a:lstStyle/>
            <a:p>
              <a:endParaRPr lang="en-US"/>
            </a:p>
          </p:txBody>
        </p:sp>
        <p:sp>
          <p:nvSpPr>
            <p:cNvPr id="16" name="Freeform: Shape 15">
              <a:extLst>
                <a:ext uri="{FF2B5EF4-FFF2-40B4-BE49-F238E27FC236}">
                  <a16:creationId xmlns:a16="http://schemas.microsoft.com/office/drawing/2014/main" id="{70DCBBE0-7DEE-43ED-BEE3-ABB179CFC1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1205" y="3164205"/>
              <a:ext cx="230314" cy="230314"/>
            </a:xfrm>
            <a:custGeom>
              <a:avLst/>
              <a:gdLst>
                <a:gd name="connsiteX0" fmla="*/ 230314 w 230314"/>
                <a:gd name="connsiteY0" fmla="*/ 0 h 230314"/>
                <a:gd name="connsiteX1" fmla="*/ 0 w 230314"/>
                <a:gd name="connsiteY1" fmla="*/ 230314 h 230314"/>
                <a:gd name="connsiteX2" fmla="*/ 3524 w 230314"/>
                <a:gd name="connsiteY2" fmla="*/ 209550 h 230314"/>
                <a:gd name="connsiteX3" fmla="*/ 209550 w 230314"/>
                <a:gd name="connsiteY3" fmla="*/ 3524 h 230314"/>
                <a:gd name="connsiteX4" fmla="*/ 230314 w 230314"/>
                <a:gd name="connsiteY4" fmla="*/ 0 h 23031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30314" h="230314">
                  <a:moveTo>
                    <a:pt x="230314" y="0"/>
                  </a:moveTo>
                  <a:lnTo>
                    <a:pt x="0" y="230314"/>
                  </a:lnTo>
                  <a:cubicBezTo>
                    <a:pt x="953" y="223361"/>
                    <a:pt x="2095" y="216408"/>
                    <a:pt x="3524" y="209550"/>
                  </a:cubicBezTo>
                  <a:lnTo>
                    <a:pt x="209550" y="3524"/>
                  </a:lnTo>
                  <a:cubicBezTo>
                    <a:pt x="216408" y="2095"/>
                    <a:pt x="223361" y="953"/>
                    <a:pt x="230314" y="0"/>
                  </a:cubicBezTo>
                  <a:close/>
                </a:path>
              </a:pathLst>
            </a:custGeom>
            <a:grpFill/>
            <a:ln w="9525" cap="flat">
              <a:noFill/>
              <a:prstDash val="solid"/>
              <a:miter/>
            </a:ln>
          </p:spPr>
          <p:txBody>
            <a:bodyPr rtlCol="0" anchor="ctr"/>
            <a:lstStyle/>
            <a:p>
              <a:endParaRPr lang="en-US"/>
            </a:p>
          </p:txBody>
        </p:sp>
        <p:sp>
          <p:nvSpPr>
            <p:cNvPr id="17" name="Freeform: Shape 16">
              <a:extLst>
                <a:ext uri="{FF2B5EF4-FFF2-40B4-BE49-F238E27FC236}">
                  <a16:creationId xmlns:a16="http://schemas.microsoft.com/office/drawing/2014/main" id="{539FE8DF-D1B2-4074-9BDF-C458EA0123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29300" y="3162300"/>
              <a:ext cx="294131" cy="294131"/>
            </a:xfrm>
            <a:custGeom>
              <a:avLst/>
              <a:gdLst>
                <a:gd name="connsiteX0" fmla="*/ 294132 w 294131"/>
                <a:gd name="connsiteY0" fmla="*/ 1238 h 294131"/>
                <a:gd name="connsiteX1" fmla="*/ 1238 w 294131"/>
                <a:gd name="connsiteY1" fmla="*/ 294132 h 294131"/>
                <a:gd name="connsiteX2" fmla="*/ 0 w 294131"/>
                <a:gd name="connsiteY2" fmla="*/ 278225 h 294131"/>
                <a:gd name="connsiteX3" fmla="*/ 278225 w 294131"/>
                <a:gd name="connsiteY3" fmla="*/ 0 h 294131"/>
                <a:gd name="connsiteX4" fmla="*/ 294132 w 294131"/>
                <a:gd name="connsiteY4" fmla="*/ 1238 h 2941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4131" h="294131">
                  <a:moveTo>
                    <a:pt x="294132" y="1238"/>
                  </a:moveTo>
                  <a:lnTo>
                    <a:pt x="1238" y="294132"/>
                  </a:lnTo>
                  <a:cubicBezTo>
                    <a:pt x="667" y="288893"/>
                    <a:pt x="0" y="283559"/>
                    <a:pt x="0" y="278225"/>
                  </a:cubicBezTo>
                  <a:lnTo>
                    <a:pt x="278225" y="0"/>
                  </a:lnTo>
                  <a:cubicBezTo>
                    <a:pt x="283559" y="0"/>
                    <a:pt x="288893" y="667"/>
                    <a:pt x="294132" y="1238"/>
                  </a:cubicBezTo>
                  <a:close/>
                </a:path>
              </a:pathLst>
            </a:custGeom>
            <a:grpFill/>
            <a:ln w="9525" cap="flat">
              <a:noFill/>
              <a:prstDash val="solid"/>
              <a:miter/>
            </a:ln>
          </p:spPr>
          <p:txBody>
            <a:bodyPr rtlCol="0" anchor="ctr"/>
            <a:lstStyle/>
            <a:p>
              <a:endParaRPr lang="en-US"/>
            </a:p>
          </p:txBody>
        </p:sp>
        <p:sp>
          <p:nvSpPr>
            <p:cNvPr id="18" name="Freeform: Shape 17">
              <a:extLst>
                <a:ext uri="{FF2B5EF4-FFF2-40B4-BE49-F238E27FC236}">
                  <a16:creationId xmlns:a16="http://schemas.microsoft.com/office/drawing/2014/main" id="{61C143B5-6E24-417D-A035-65747A8E9D5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37205" y="3170110"/>
              <a:ext cx="337184" cy="337280"/>
            </a:xfrm>
            <a:custGeom>
              <a:avLst/>
              <a:gdLst>
                <a:gd name="connsiteX0" fmla="*/ 337185 w 337184"/>
                <a:gd name="connsiteY0" fmla="*/ 3905 h 337280"/>
                <a:gd name="connsiteX1" fmla="*/ 3810 w 337184"/>
                <a:gd name="connsiteY1" fmla="*/ 337280 h 337280"/>
                <a:gd name="connsiteX2" fmla="*/ 0 w 337184"/>
                <a:gd name="connsiteY2" fmla="*/ 323850 h 337280"/>
                <a:gd name="connsiteX3" fmla="*/ 323850 w 337184"/>
                <a:gd name="connsiteY3" fmla="*/ 0 h 337280"/>
                <a:gd name="connsiteX4" fmla="*/ 337185 w 337184"/>
                <a:gd name="connsiteY4" fmla="*/ 3905 h 3372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37184" h="337280">
                  <a:moveTo>
                    <a:pt x="337185" y="3905"/>
                  </a:moveTo>
                  <a:lnTo>
                    <a:pt x="3810" y="337280"/>
                  </a:lnTo>
                  <a:cubicBezTo>
                    <a:pt x="2381" y="332899"/>
                    <a:pt x="1143" y="328422"/>
                    <a:pt x="0" y="323850"/>
                  </a:cubicBezTo>
                  <a:lnTo>
                    <a:pt x="323850" y="0"/>
                  </a:lnTo>
                  <a:cubicBezTo>
                    <a:pt x="328327" y="1715"/>
                    <a:pt x="332804" y="2477"/>
                    <a:pt x="337185" y="3905"/>
                  </a:cubicBezTo>
                  <a:close/>
                </a:path>
              </a:pathLst>
            </a:custGeom>
            <a:grpFill/>
            <a:ln w="9525" cap="flat">
              <a:noFill/>
              <a:prstDash val="solid"/>
              <a:miter/>
            </a:ln>
          </p:spPr>
          <p:txBody>
            <a:bodyPr rtlCol="0" anchor="ctr"/>
            <a:lstStyle/>
            <a:p>
              <a:endParaRPr lang="en-US"/>
            </a:p>
          </p:txBody>
        </p:sp>
        <p:sp>
          <p:nvSpPr>
            <p:cNvPr id="19" name="Freeform: Shape 18">
              <a:extLst>
                <a:ext uri="{FF2B5EF4-FFF2-40B4-BE49-F238E27FC236}">
                  <a16:creationId xmlns:a16="http://schemas.microsoft.com/office/drawing/2014/main" id="{0331ED8C-8819-4FFB-BF3C-FDA6A90D4B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3207" y="3186207"/>
              <a:ext cx="364617" cy="364617"/>
            </a:xfrm>
            <a:custGeom>
              <a:avLst/>
              <a:gdLst>
                <a:gd name="connsiteX0" fmla="*/ 364617 w 364617"/>
                <a:gd name="connsiteY0" fmla="*/ 5620 h 364617"/>
                <a:gd name="connsiteX1" fmla="*/ 5620 w 364617"/>
                <a:gd name="connsiteY1" fmla="*/ 364617 h 364617"/>
                <a:gd name="connsiteX2" fmla="*/ 0 w 364617"/>
                <a:gd name="connsiteY2" fmla="*/ 353187 h 364617"/>
                <a:gd name="connsiteX3" fmla="*/ 353187 w 364617"/>
                <a:gd name="connsiteY3" fmla="*/ 0 h 364617"/>
                <a:gd name="connsiteX4" fmla="*/ 364617 w 364617"/>
                <a:gd name="connsiteY4" fmla="*/ 5620 h 36461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64617" h="364617">
                  <a:moveTo>
                    <a:pt x="364617" y="5620"/>
                  </a:moveTo>
                  <a:lnTo>
                    <a:pt x="5620" y="364617"/>
                  </a:lnTo>
                  <a:cubicBezTo>
                    <a:pt x="3620" y="360902"/>
                    <a:pt x="1715" y="357092"/>
                    <a:pt x="0" y="353187"/>
                  </a:cubicBezTo>
                  <a:lnTo>
                    <a:pt x="353187" y="0"/>
                  </a:lnTo>
                  <a:cubicBezTo>
                    <a:pt x="357092" y="1715"/>
                    <a:pt x="360902" y="3715"/>
                    <a:pt x="364617" y="5620"/>
                  </a:cubicBezTo>
                  <a:close/>
                </a:path>
              </a:pathLst>
            </a:custGeom>
            <a:grpFill/>
            <a:ln w="9525" cap="flat">
              <a:noFill/>
              <a:prstDash val="solid"/>
              <a:miter/>
            </a:ln>
          </p:spPr>
          <p:txBody>
            <a:bodyPr rtlCol="0" anchor="ctr"/>
            <a:lstStyle/>
            <a:p>
              <a:endParaRPr lang="en-US"/>
            </a:p>
          </p:txBody>
        </p:sp>
        <p:sp>
          <p:nvSpPr>
            <p:cNvPr id="20" name="Freeform: Shape 19">
              <a:extLst>
                <a:ext uri="{FF2B5EF4-FFF2-40B4-BE49-F238E27FC236}">
                  <a16:creationId xmlns:a16="http://schemas.microsoft.com/office/drawing/2014/main" id="{2A39574D-5ECC-4A94-9CB6-646D90DA5A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75305" y="3208305"/>
              <a:ext cx="380238" cy="380238"/>
            </a:xfrm>
            <a:custGeom>
              <a:avLst/>
              <a:gdLst>
                <a:gd name="connsiteX0" fmla="*/ 380238 w 380238"/>
                <a:gd name="connsiteY0" fmla="*/ 7239 h 380238"/>
                <a:gd name="connsiteX1" fmla="*/ 7239 w 380238"/>
                <a:gd name="connsiteY1" fmla="*/ 380238 h 380238"/>
                <a:gd name="connsiteX2" fmla="*/ 0 w 380238"/>
                <a:gd name="connsiteY2" fmla="*/ 370713 h 380238"/>
                <a:gd name="connsiteX3" fmla="*/ 370237 w 380238"/>
                <a:gd name="connsiteY3" fmla="*/ 0 h 380238"/>
                <a:gd name="connsiteX4" fmla="*/ 380238 w 380238"/>
                <a:gd name="connsiteY4" fmla="*/ 7239 h 3802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380238" h="380238">
                  <a:moveTo>
                    <a:pt x="380238" y="7239"/>
                  </a:moveTo>
                  <a:lnTo>
                    <a:pt x="7239" y="380238"/>
                  </a:lnTo>
                  <a:cubicBezTo>
                    <a:pt x="4763" y="377000"/>
                    <a:pt x="2381" y="373571"/>
                    <a:pt x="0" y="370713"/>
                  </a:cubicBezTo>
                  <a:lnTo>
                    <a:pt x="370237" y="0"/>
                  </a:lnTo>
                  <a:cubicBezTo>
                    <a:pt x="373571" y="2381"/>
                    <a:pt x="377000" y="4763"/>
                    <a:pt x="380238" y="7239"/>
                  </a:cubicBezTo>
                  <a:close/>
                </a:path>
              </a:pathLst>
            </a:custGeom>
            <a:grpFill/>
            <a:ln w="9525" cap="flat">
              <a:noFill/>
              <a:prstDash val="solid"/>
              <a:miter/>
            </a:ln>
          </p:spPr>
          <p:txBody>
            <a:bodyPr rtlCol="0" anchor="ctr"/>
            <a:lstStyle/>
            <a:p>
              <a:endParaRPr lang="en-US"/>
            </a:p>
          </p:txBody>
        </p:sp>
        <p:sp>
          <p:nvSpPr>
            <p:cNvPr id="21" name="Freeform: Shape 20">
              <a:extLst>
                <a:ext uri="{FF2B5EF4-FFF2-40B4-BE49-F238E27FC236}">
                  <a16:creationId xmlns:a16="http://schemas.microsoft.com/office/drawing/2014/main" id="{6A73D6F7-977D-4026-8F68-CA63C162C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02832" y="3235832"/>
              <a:ext cx="385191" cy="385191"/>
            </a:xfrm>
            <a:custGeom>
              <a:avLst/>
              <a:gdLst>
                <a:gd name="connsiteX0" fmla="*/ 380905 w 385191"/>
                <a:gd name="connsiteY0" fmla="*/ 4286 h 385191"/>
                <a:gd name="connsiteX1" fmla="*/ 385191 w 385191"/>
                <a:gd name="connsiteY1" fmla="*/ 8573 h 385191"/>
                <a:gd name="connsiteX2" fmla="*/ 8573 w 385191"/>
                <a:gd name="connsiteY2" fmla="*/ 385191 h 385191"/>
                <a:gd name="connsiteX3" fmla="*/ 4286 w 385191"/>
                <a:gd name="connsiteY3" fmla="*/ 380905 h 385191"/>
                <a:gd name="connsiteX4" fmla="*/ 0 w 385191"/>
                <a:gd name="connsiteY4" fmla="*/ 376523 h 385191"/>
                <a:gd name="connsiteX5" fmla="*/ 376523 w 385191"/>
                <a:gd name="connsiteY5" fmla="*/ 0 h 385191"/>
                <a:gd name="connsiteX6" fmla="*/ 380905 w 385191"/>
                <a:gd name="connsiteY6" fmla="*/ 4286 h 3851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85191" h="385191">
                  <a:moveTo>
                    <a:pt x="380905" y="4286"/>
                  </a:moveTo>
                  <a:lnTo>
                    <a:pt x="385191" y="8573"/>
                  </a:lnTo>
                  <a:lnTo>
                    <a:pt x="8573" y="385191"/>
                  </a:lnTo>
                  <a:lnTo>
                    <a:pt x="4286" y="380905"/>
                  </a:lnTo>
                  <a:cubicBezTo>
                    <a:pt x="2762" y="379476"/>
                    <a:pt x="1334" y="377952"/>
                    <a:pt x="0" y="376523"/>
                  </a:cubicBezTo>
                  <a:lnTo>
                    <a:pt x="376523" y="0"/>
                  </a:lnTo>
                  <a:cubicBezTo>
                    <a:pt x="377952" y="1334"/>
                    <a:pt x="379476" y="2667"/>
                    <a:pt x="380905" y="4286"/>
                  </a:cubicBezTo>
                  <a:close/>
                </a:path>
              </a:pathLst>
            </a:custGeom>
            <a:grpFill/>
            <a:ln w="9525" cap="flat">
              <a:noFill/>
              <a:prstDash val="solid"/>
              <a:miter/>
            </a:ln>
          </p:spPr>
          <p:txBody>
            <a:bodyPr rtlCol="0" anchor="ctr"/>
            <a:lstStyle/>
            <a:p>
              <a:endParaRPr lang="en-US"/>
            </a:p>
          </p:txBody>
        </p:sp>
        <p:sp>
          <p:nvSpPr>
            <p:cNvPr id="22" name="Freeform: Shape 21">
              <a:extLst>
                <a:ext uri="{FF2B5EF4-FFF2-40B4-BE49-F238E27FC236}">
                  <a16:creationId xmlns:a16="http://schemas.microsoft.com/office/drawing/2014/main" id="{56348370-4FD9-4A99-BB05-944D5B0B0E6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35789" y="3268313"/>
              <a:ext cx="379761" cy="380237"/>
            </a:xfrm>
            <a:custGeom>
              <a:avLst/>
              <a:gdLst>
                <a:gd name="connsiteX0" fmla="*/ 372428 w 379761"/>
                <a:gd name="connsiteY0" fmla="*/ 0 h 380237"/>
                <a:gd name="connsiteX1" fmla="*/ 379762 w 379761"/>
                <a:gd name="connsiteY1" fmla="*/ 9525 h 380237"/>
                <a:gd name="connsiteX2" fmla="*/ 9525 w 379761"/>
                <a:gd name="connsiteY2" fmla="*/ 380238 h 380237"/>
                <a:gd name="connsiteX3" fmla="*/ 0 w 379761"/>
                <a:gd name="connsiteY3" fmla="*/ 372904 h 380237"/>
              </a:gdLst>
              <a:ahLst/>
              <a:cxnLst>
                <a:cxn ang="0">
                  <a:pos x="connsiteX0" y="connsiteY0"/>
                </a:cxn>
                <a:cxn ang="0">
                  <a:pos x="connsiteX1" y="connsiteY1"/>
                </a:cxn>
                <a:cxn ang="0">
                  <a:pos x="connsiteX2" y="connsiteY2"/>
                </a:cxn>
                <a:cxn ang="0">
                  <a:pos x="connsiteX3" y="connsiteY3"/>
                </a:cxn>
              </a:cxnLst>
              <a:rect l="l" t="t" r="r" b="b"/>
              <a:pathLst>
                <a:path w="379761" h="380237">
                  <a:moveTo>
                    <a:pt x="372428" y="0"/>
                  </a:moveTo>
                  <a:cubicBezTo>
                    <a:pt x="374999" y="3239"/>
                    <a:pt x="377381" y="6572"/>
                    <a:pt x="379762" y="9525"/>
                  </a:cubicBezTo>
                  <a:lnTo>
                    <a:pt x="9525" y="380238"/>
                  </a:lnTo>
                  <a:cubicBezTo>
                    <a:pt x="6096" y="377857"/>
                    <a:pt x="2762" y="375476"/>
                    <a:pt x="0" y="372904"/>
                  </a:cubicBezTo>
                  <a:close/>
                </a:path>
              </a:pathLst>
            </a:custGeom>
            <a:grpFill/>
            <a:ln w="9525" cap="flat">
              <a:noFill/>
              <a:prstDash val="solid"/>
              <a:miter/>
            </a:ln>
          </p:spPr>
          <p:txBody>
            <a:bodyPr rtlCol="0" anchor="ctr"/>
            <a:lstStyle/>
            <a:p>
              <a:endParaRPr lang="en-US"/>
            </a:p>
          </p:txBody>
        </p:sp>
        <p:sp>
          <p:nvSpPr>
            <p:cNvPr id="23" name="Freeform: Shape 22">
              <a:extLst>
                <a:ext uri="{FF2B5EF4-FFF2-40B4-BE49-F238E27FC236}">
                  <a16:creationId xmlns:a16="http://schemas.microsoft.com/office/drawing/2014/main" id="{D1146D46-43DB-4487-A191-0970511C3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2841" y="3305841"/>
              <a:ext cx="364807" cy="364807"/>
            </a:xfrm>
            <a:custGeom>
              <a:avLst/>
              <a:gdLst>
                <a:gd name="connsiteX0" fmla="*/ 359188 w 364807"/>
                <a:gd name="connsiteY0" fmla="*/ 0 h 364807"/>
                <a:gd name="connsiteX1" fmla="*/ 364808 w 364807"/>
                <a:gd name="connsiteY1" fmla="*/ 11621 h 364807"/>
                <a:gd name="connsiteX2" fmla="*/ 11621 w 364807"/>
                <a:gd name="connsiteY2" fmla="*/ 364808 h 364807"/>
                <a:gd name="connsiteX3" fmla="*/ 0 w 364807"/>
                <a:gd name="connsiteY3" fmla="*/ 359188 h 364807"/>
              </a:gdLst>
              <a:ahLst/>
              <a:cxnLst>
                <a:cxn ang="0">
                  <a:pos x="connsiteX0" y="connsiteY0"/>
                </a:cxn>
                <a:cxn ang="0">
                  <a:pos x="connsiteX1" y="connsiteY1"/>
                </a:cxn>
                <a:cxn ang="0">
                  <a:pos x="connsiteX2" y="connsiteY2"/>
                </a:cxn>
                <a:cxn ang="0">
                  <a:pos x="connsiteX3" y="connsiteY3"/>
                </a:cxn>
              </a:cxnLst>
              <a:rect l="l" t="t" r="r" b="b"/>
              <a:pathLst>
                <a:path w="364807" h="364807">
                  <a:moveTo>
                    <a:pt x="359188" y="0"/>
                  </a:moveTo>
                  <a:cubicBezTo>
                    <a:pt x="361188" y="3905"/>
                    <a:pt x="362998" y="7715"/>
                    <a:pt x="364808" y="11621"/>
                  </a:cubicBezTo>
                  <a:lnTo>
                    <a:pt x="11621" y="364808"/>
                  </a:lnTo>
                  <a:cubicBezTo>
                    <a:pt x="7715" y="362998"/>
                    <a:pt x="3905" y="361188"/>
                    <a:pt x="0" y="359188"/>
                  </a:cubicBezTo>
                  <a:close/>
                </a:path>
              </a:pathLst>
            </a:custGeom>
            <a:grpFill/>
            <a:ln w="9525" cap="flat">
              <a:noFill/>
              <a:prstDash val="solid"/>
              <a:miter/>
            </a:ln>
          </p:spPr>
          <p:txBody>
            <a:bodyPr rtlCol="0" anchor="ctr"/>
            <a:lstStyle/>
            <a:p>
              <a:endParaRPr lang="en-US"/>
            </a:p>
          </p:txBody>
        </p:sp>
        <p:sp>
          <p:nvSpPr>
            <p:cNvPr id="24" name="Freeform: Shape 23">
              <a:extLst>
                <a:ext uri="{FF2B5EF4-FFF2-40B4-BE49-F238E27FC236}">
                  <a16:creationId xmlns:a16="http://schemas.microsoft.com/office/drawing/2014/main" id="{517B7142-9D64-4D34-B23C-9471326AD66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16370" y="3349466"/>
              <a:ext cx="337280" cy="337280"/>
            </a:xfrm>
            <a:custGeom>
              <a:avLst/>
              <a:gdLst>
                <a:gd name="connsiteX0" fmla="*/ 333470 w 337280"/>
                <a:gd name="connsiteY0" fmla="*/ 0 h 337280"/>
                <a:gd name="connsiteX1" fmla="*/ 337280 w 337280"/>
                <a:gd name="connsiteY1" fmla="*/ 13430 h 337280"/>
                <a:gd name="connsiteX2" fmla="*/ 13430 w 337280"/>
                <a:gd name="connsiteY2" fmla="*/ 337280 h 337280"/>
                <a:gd name="connsiteX3" fmla="*/ 0 w 337280"/>
                <a:gd name="connsiteY3" fmla="*/ 333470 h 337280"/>
              </a:gdLst>
              <a:ahLst/>
              <a:cxnLst>
                <a:cxn ang="0">
                  <a:pos x="connsiteX0" y="connsiteY0"/>
                </a:cxn>
                <a:cxn ang="0">
                  <a:pos x="connsiteX1" y="connsiteY1"/>
                </a:cxn>
                <a:cxn ang="0">
                  <a:pos x="connsiteX2" y="connsiteY2"/>
                </a:cxn>
                <a:cxn ang="0">
                  <a:pos x="connsiteX3" y="connsiteY3"/>
                </a:cxn>
              </a:cxnLst>
              <a:rect l="l" t="t" r="r" b="b"/>
              <a:pathLst>
                <a:path w="337280" h="337280">
                  <a:moveTo>
                    <a:pt x="333470" y="0"/>
                  </a:moveTo>
                  <a:cubicBezTo>
                    <a:pt x="334899" y="4382"/>
                    <a:pt x="336137" y="8858"/>
                    <a:pt x="337280" y="13430"/>
                  </a:cubicBezTo>
                  <a:lnTo>
                    <a:pt x="13430" y="337280"/>
                  </a:lnTo>
                  <a:cubicBezTo>
                    <a:pt x="8858" y="336137"/>
                    <a:pt x="4382" y="334899"/>
                    <a:pt x="0" y="333470"/>
                  </a:cubicBezTo>
                  <a:close/>
                </a:path>
              </a:pathLst>
            </a:custGeom>
            <a:grpFill/>
            <a:ln w="9525" cap="flat">
              <a:noFill/>
              <a:prstDash val="solid"/>
              <a:miter/>
            </a:ln>
          </p:spPr>
          <p:txBody>
            <a:bodyPr rtlCol="0" anchor="ctr"/>
            <a:lstStyle/>
            <a:p>
              <a:endParaRPr lang="en-US"/>
            </a:p>
          </p:txBody>
        </p:sp>
        <p:sp>
          <p:nvSpPr>
            <p:cNvPr id="25" name="Freeform: Shape 24">
              <a:extLst>
                <a:ext uri="{FF2B5EF4-FFF2-40B4-BE49-F238E27FC236}">
                  <a16:creationId xmlns:a16="http://schemas.microsoft.com/office/drawing/2014/main" id="{E8EB71CD-AB26-440E-A0D5-E1081DB55A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67329" y="3400425"/>
              <a:ext cx="294227" cy="294132"/>
            </a:xfrm>
            <a:custGeom>
              <a:avLst/>
              <a:gdLst>
                <a:gd name="connsiteX0" fmla="*/ 292989 w 294227"/>
                <a:gd name="connsiteY0" fmla="*/ 0 h 294132"/>
                <a:gd name="connsiteX1" fmla="*/ 294227 w 294227"/>
                <a:gd name="connsiteY1" fmla="*/ 15907 h 294132"/>
                <a:gd name="connsiteX2" fmla="*/ 15907 w 294227"/>
                <a:gd name="connsiteY2" fmla="*/ 294132 h 294132"/>
                <a:gd name="connsiteX3" fmla="*/ 0 w 294227"/>
                <a:gd name="connsiteY3" fmla="*/ 292894 h 294132"/>
              </a:gdLst>
              <a:ahLst/>
              <a:cxnLst>
                <a:cxn ang="0">
                  <a:pos x="connsiteX0" y="connsiteY0"/>
                </a:cxn>
                <a:cxn ang="0">
                  <a:pos x="connsiteX1" y="connsiteY1"/>
                </a:cxn>
                <a:cxn ang="0">
                  <a:pos x="connsiteX2" y="connsiteY2"/>
                </a:cxn>
                <a:cxn ang="0">
                  <a:pos x="connsiteX3" y="connsiteY3"/>
                </a:cxn>
              </a:cxnLst>
              <a:rect l="l" t="t" r="r" b="b"/>
              <a:pathLst>
                <a:path w="294227" h="294132">
                  <a:moveTo>
                    <a:pt x="292989" y="0"/>
                  </a:moveTo>
                  <a:cubicBezTo>
                    <a:pt x="293561" y="5334"/>
                    <a:pt x="293942" y="10668"/>
                    <a:pt x="294227" y="15907"/>
                  </a:cubicBezTo>
                  <a:lnTo>
                    <a:pt x="15907" y="294132"/>
                  </a:lnTo>
                  <a:cubicBezTo>
                    <a:pt x="10668" y="294132"/>
                    <a:pt x="5334" y="293465"/>
                    <a:pt x="0" y="292894"/>
                  </a:cubicBezTo>
                  <a:close/>
                </a:path>
              </a:pathLst>
            </a:custGeom>
            <a:grpFill/>
            <a:ln w="9525" cap="flat">
              <a:noFill/>
              <a:prstDash val="solid"/>
              <a:miter/>
            </a:ln>
          </p:spPr>
          <p:txBody>
            <a:bodyPr rtlCol="0" anchor="ctr"/>
            <a:lstStyle/>
            <a:p>
              <a:endParaRPr lang="en-US"/>
            </a:p>
          </p:txBody>
        </p:sp>
        <p:sp>
          <p:nvSpPr>
            <p:cNvPr id="26" name="Freeform: Shape 25">
              <a:extLst>
                <a:ext uri="{FF2B5EF4-FFF2-40B4-BE49-F238E27FC236}">
                  <a16:creationId xmlns:a16="http://schemas.microsoft.com/office/drawing/2014/main" id="{34423BD2-7458-4680-AF49-5013C9D30E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29337" y="3462337"/>
              <a:ext cx="230314" cy="230314"/>
            </a:xfrm>
            <a:custGeom>
              <a:avLst/>
              <a:gdLst>
                <a:gd name="connsiteX0" fmla="*/ 230315 w 230314"/>
                <a:gd name="connsiteY0" fmla="*/ 0 h 230314"/>
                <a:gd name="connsiteX1" fmla="*/ 226886 w 230314"/>
                <a:gd name="connsiteY1" fmla="*/ 20574 h 230314"/>
                <a:gd name="connsiteX2" fmla="*/ 20669 w 230314"/>
                <a:gd name="connsiteY2" fmla="*/ 226790 h 230314"/>
                <a:gd name="connsiteX3" fmla="*/ 0 w 230314"/>
                <a:gd name="connsiteY3" fmla="*/ 230315 h 230314"/>
              </a:gdLst>
              <a:ahLst/>
              <a:cxnLst>
                <a:cxn ang="0">
                  <a:pos x="connsiteX0" y="connsiteY0"/>
                </a:cxn>
                <a:cxn ang="0">
                  <a:pos x="connsiteX1" y="connsiteY1"/>
                </a:cxn>
                <a:cxn ang="0">
                  <a:pos x="connsiteX2" y="connsiteY2"/>
                </a:cxn>
                <a:cxn ang="0">
                  <a:pos x="connsiteX3" y="connsiteY3"/>
                </a:cxn>
              </a:cxnLst>
              <a:rect l="l" t="t" r="r" b="b"/>
              <a:pathLst>
                <a:path w="230314" h="230314">
                  <a:moveTo>
                    <a:pt x="230315" y="0"/>
                  </a:moveTo>
                  <a:cubicBezTo>
                    <a:pt x="229457" y="6953"/>
                    <a:pt x="228314" y="13716"/>
                    <a:pt x="226886" y="20574"/>
                  </a:cubicBezTo>
                  <a:lnTo>
                    <a:pt x="20669" y="226790"/>
                  </a:lnTo>
                  <a:cubicBezTo>
                    <a:pt x="13811" y="228314"/>
                    <a:pt x="6953" y="229457"/>
                    <a:pt x="0" y="230315"/>
                  </a:cubicBezTo>
                  <a:close/>
                </a:path>
              </a:pathLst>
            </a:custGeom>
            <a:grpFill/>
            <a:ln w="9525" cap="flat">
              <a:noFill/>
              <a:prstDash val="solid"/>
              <a:miter/>
            </a:ln>
          </p:spPr>
          <p:txBody>
            <a:bodyPr rtlCol="0" anchor="ctr"/>
            <a:lstStyle/>
            <a:p>
              <a:endParaRPr lang="en-US"/>
            </a:p>
          </p:txBody>
        </p:sp>
        <p:sp>
          <p:nvSpPr>
            <p:cNvPr id="27" name="Freeform: Shape 26">
              <a:extLst>
                <a:ext uri="{FF2B5EF4-FFF2-40B4-BE49-F238E27FC236}">
                  <a16:creationId xmlns:a16="http://schemas.microsoft.com/office/drawing/2014/main" id="{25547DC8-8B87-4446-9CC9-65AF04A5FE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18682" y="3551682"/>
              <a:ext cx="112871" cy="112871"/>
            </a:xfrm>
            <a:custGeom>
              <a:avLst/>
              <a:gdLst>
                <a:gd name="connsiteX0" fmla="*/ 112871 w 112871"/>
                <a:gd name="connsiteY0" fmla="*/ 0 h 112871"/>
                <a:gd name="connsiteX1" fmla="*/ 0 w 112871"/>
                <a:gd name="connsiteY1" fmla="*/ 112871 h 112871"/>
              </a:gdLst>
              <a:ahLst/>
              <a:cxnLst>
                <a:cxn ang="0">
                  <a:pos x="connsiteX0" y="connsiteY0"/>
                </a:cxn>
                <a:cxn ang="0">
                  <a:pos x="connsiteX1" y="connsiteY1"/>
                </a:cxn>
              </a:cxnLst>
              <a:rect l="l" t="t" r="r" b="b"/>
              <a:pathLst>
                <a:path w="112871" h="112871">
                  <a:moveTo>
                    <a:pt x="112871" y="0"/>
                  </a:moveTo>
                  <a:cubicBezTo>
                    <a:pt x="87618" y="48239"/>
                    <a:pt x="48239" y="87618"/>
                    <a:pt x="0" y="112871"/>
                  </a:cubicBezTo>
                  <a:close/>
                </a:path>
              </a:pathLst>
            </a:custGeom>
            <a:grpFill/>
            <a:ln w="9525" cap="flat">
              <a:noFill/>
              <a:prstDash val="solid"/>
              <a:miter/>
            </a:ln>
          </p:spPr>
          <p:txBody>
            <a:bodyPr rtlCol="0" anchor="ctr"/>
            <a:lstStyle/>
            <a:p>
              <a:endParaRPr lang="en-US" dirty="0"/>
            </a:p>
          </p:txBody>
        </p:sp>
      </p:grpSp>
      <p:sp>
        <p:nvSpPr>
          <p:cNvPr id="29" name="Oval 28">
            <a:extLst>
              <a:ext uri="{FF2B5EF4-FFF2-40B4-BE49-F238E27FC236}">
                <a16:creationId xmlns:a16="http://schemas.microsoft.com/office/drawing/2014/main" id="{EC11F68A-CC71-4196-BBF3-20CDCD75D4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rgbClr val="FFFFFF"/>
          </a:solidFill>
          <a:ln w="28575">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1" name="Oval 30">
            <a:extLst>
              <a:ext uri="{FF2B5EF4-FFF2-40B4-BE49-F238E27FC236}">
                <a16:creationId xmlns:a16="http://schemas.microsoft.com/office/drawing/2014/main" id="{085F9950-F10E-4E64-962B-F7034578987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99502" y="4752208"/>
            <a:ext cx="365021" cy="36502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EA412E26-69FC-E24A-A7B5-854574AC90E5}"/>
              </a:ext>
            </a:extLst>
          </p:cNvPr>
          <p:cNvSpPr>
            <a:spLocks noGrp="1"/>
          </p:cNvSpPr>
          <p:nvPr>
            <p:ph idx="1"/>
          </p:nvPr>
        </p:nvSpPr>
        <p:spPr>
          <a:xfrm>
            <a:off x="6234868" y="1130846"/>
            <a:ext cx="5217173" cy="4351338"/>
          </a:xfrm>
        </p:spPr>
        <p:txBody>
          <a:bodyPr>
            <a:normAutofit/>
          </a:bodyPr>
          <a:lstStyle/>
          <a:p>
            <a:r>
              <a:rPr lang="en-US" dirty="0">
                <a:solidFill>
                  <a:schemeClr val="bg1"/>
                </a:solidFill>
              </a:rPr>
              <a:t>Women not secondary to men (in importance), but central producers and reproducers of cultural life</a:t>
            </a:r>
          </a:p>
          <a:p>
            <a:r>
              <a:rPr lang="en-US" dirty="0">
                <a:solidFill>
                  <a:schemeClr val="bg1"/>
                </a:solidFill>
              </a:rPr>
              <a:t>Gender itself a unit of analysis</a:t>
            </a:r>
          </a:p>
          <a:p>
            <a:pPr lvl="1"/>
            <a:r>
              <a:rPr lang="en-US" dirty="0">
                <a:solidFill>
                  <a:schemeClr val="bg1"/>
                </a:solidFill>
              </a:rPr>
              <a:t>Not just “add women and stir”</a:t>
            </a:r>
          </a:p>
          <a:p>
            <a:pPr lvl="1"/>
            <a:r>
              <a:rPr lang="en-US" dirty="0">
                <a:solidFill>
                  <a:schemeClr val="bg1"/>
                </a:solidFill>
              </a:rPr>
              <a:t>Gendered roles and norms (both feminine and masculine)</a:t>
            </a:r>
          </a:p>
          <a:p>
            <a:pPr lvl="1"/>
            <a:r>
              <a:rPr lang="en-US" dirty="0">
                <a:solidFill>
                  <a:schemeClr val="bg1"/>
                </a:solidFill>
              </a:rPr>
              <a:t>Beyond binaries</a:t>
            </a:r>
          </a:p>
          <a:p>
            <a:pPr lvl="1"/>
            <a:r>
              <a:rPr lang="en-US" dirty="0">
                <a:solidFill>
                  <a:schemeClr val="bg1"/>
                </a:solidFill>
              </a:rPr>
              <a:t>Gender, sexuality, identity</a:t>
            </a:r>
          </a:p>
          <a:p>
            <a:endParaRPr lang="en-US" dirty="0">
              <a:solidFill>
                <a:schemeClr val="bg1"/>
              </a:solidFill>
            </a:endParaRPr>
          </a:p>
          <a:p>
            <a:endParaRPr lang="en-US" dirty="0">
              <a:solidFill>
                <a:schemeClr val="bg1"/>
              </a:solidFill>
            </a:endParaRPr>
          </a:p>
        </p:txBody>
      </p:sp>
    </p:spTree>
    <p:extLst>
      <p:ext uri="{BB962C8B-B14F-4D97-AF65-F5344CB8AC3E}">
        <p14:creationId xmlns:p14="http://schemas.microsoft.com/office/powerpoint/2010/main" val="20211259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3677BAFB-3BD3-41BB-9107-FAE224AE21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w="12700" cap="flat" cmpd="sng" algn="ctr">
            <a:noFill/>
            <a:prstDash val="solid"/>
            <a:miter lim="800000"/>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E6823A9B-C188-42D4-847C-3AD928DB145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42784" y="253140"/>
            <a:ext cx="6184555" cy="6184555"/>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Oval 11">
            <a:extLst>
              <a:ext uri="{FF2B5EF4-FFF2-40B4-BE49-F238E27FC236}">
                <a16:creationId xmlns:a16="http://schemas.microsoft.com/office/drawing/2014/main" id="{34B557F3-1A0C-4749-A6DB-EAC082DF390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124848" y="253140"/>
            <a:ext cx="6184555" cy="6184555"/>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accent3"/>
              </a:solidFill>
            </a:endParaRPr>
          </a:p>
        </p:txBody>
      </p:sp>
      <p:sp>
        <p:nvSpPr>
          <p:cNvPr id="14" name="Oval 13">
            <a:extLst>
              <a:ext uri="{FF2B5EF4-FFF2-40B4-BE49-F238E27FC236}">
                <a16:creationId xmlns:a16="http://schemas.microsoft.com/office/drawing/2014/main" id="{55D55AA6-3751-494F-868A-DCEDC5CE82B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03723" y="136525"/>
            <a:ext cx="6184555" cy="6184555"/>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E958322C-40E8-3D41-B2F9-64E1BCA1C052}"/>
              </a:ext>
            </a:extLst>
          </p:cNvPr>
          <p:cNvSpPr>
            <a:spLocks noGrp="1"/>
          </p:cNvSpPr>
          <p:nvPr>
            <p:ph type="title"/>
          </p:nvPr>
        </p:nvSpPr>
        <p:spPr>
          <a:xfrm>
            <a:off x="3581400" y="965580"/>
            <a:ext cx="5204489" cy="3160593"/>
          </a:xfrm>
        </p:spPr>
        <p:txBody>
          <a:bodyPr vert="horz" lIns="91440" tIns="45720" rIns="91440" bIns="45720" rtlCol="0" anchor="b">
            <a:normAutofit/>
          </a:bodyPr>
          <a:lstStyle/>
          <a:p>
            <a:pPr algn="ctr"/>
            <a:r>
              <a:rPr lang="en-US" sz="5400" kern="1200" dirty="0">
                <a:solidFill>
                  <a:schemeClr val="bg1"/>
                </a:solidFill>
                <a:latin typeface="+mj-lt"/>
                <a:ea typeface="+mj-ea"/>
                <a:cs typeface="+mj-cs"/>
              </a:rPr>
              <a:t>The Essays</a:t>
            </a:r>
          </a:p>
        </p:txBody>
      </p:sp>
      <p:sp>
        <p:nvSpPr>
          <p:cNvPr id="16" name="Graphic 212">
            <a:extLst>
              <a:ext uri="{FF2B5EF4-FFF2-40B4-BE49-F238E27FC236}">
                <a16:creationId xmlns:a16="http://schemas.microsoft.com/office/drawing/2014/main" id="{4D4C00DC-4DC6-4CD2-9E31-F17E6CEBC5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sp>
        <p:nvSpPr>
          <p:cNvPr id="18" name="Graphic 212">
            <a:extLst>
              <a:ext uri="{FF2B5EF4-FFF2-40B4-BE49-F238E27FC236}">
                <a16:creationId xmlns:a16="http://schemas.microsoft.com/office/drawing/2014/main" id="{D82AB1B2-7970-42CF-8BF5-567C69E9FFF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256275" y="975977"/>
            <a:ext cx="413564" cy="413564"/>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solidFill>
                <a:schemeClr val="lt1"/>
              </a:solidFill>
            </a:endParaRPr>
          </a:p>
        </p:txBody>
      </p:sp>
      <p:grpSp>
        <p:nvGrpSpPr>
          <p:cNvPr id="20" name="Graphic 190">
            <a:extLst>
              <a:ext uri="{FF2B5EF4-FFF2-40B4-BE49-F238E27FC236}">
                <a16:creationId xmlns:a16="http://schemas.microsoft.com/office/drawing/2014/main" id="{66FB5A75-BDE2-4F12-A95B-C48788A7685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2080947" y="1755501"/>
            <a:ext cx="1598829" cy="531293"/>
            <a:chOff x="2504802" y="1755501"/>
            <a:chExt cx="1598829" cy="531293"/>
          </a:xfrm>
          <a:solidFill>
            <a:schemeClr val="bg1"/>
          </a:solidFill>
        </p:grpSpPr>
        <p:sp>
          <p:nvSpPr>
            <p:cNvPr id="21" name="Freeform: Shape 20">
              <a:extLst>
                <a:ext uri="{FF2B5EF4-FFF2-40B4-BE49-F238E27FC236}">
                  <a16:creationId xmlns:a16="http://schemas.microsoft.com/office/drawing/2014/main" id="{DC86CBC8-A814-4C0C-A287-7C549693D2E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2113855"/>
              <a:ext cx="1598614" cy="172939"/>
            </a:xfrm>
            <a:custGeom>
              <a:avLst/>
              <a:gdLst>
                <a:gd name="connsiteX0" fmla="*/ 1248648 w 1598614"/>
                <a:gd name="connsiteY0" fmla="*/ 172939 h 172939"/>
                <a:gd name="connsiteX1" fmla="*/ 1123031 w 1598614"/>
                <a:gd name="connsiteY1" fmla="*/ 92708 h 172939"/>
                <a:gd name="connsiteX2" fmla="*/ 1024085 w 1598614"/>
                <a:gd name="connsiteY2" fmla="*/ 29469 h 172939"/>
                <a:gd name="connsiteX3" fmla="*/ 925140 w 1598614"/>
                <a:gd name="connsiteY3" fmla="*/ 92708 h 172939"/>
                <a:gd name="connsiteX4" fmla="*/ 799522 w 1598614"/>
                <a:gd name="connsiteY4" fmla="*/ 172939 h 172939"/>
                <a:gd name="connsiteX5" fmla="*/ 799522 w 1598614"/>
                <a:gd name="connsiteY5" fmla="*/ 172939 h 172939"/>
                <a:gd name="connsiteX6" fmla="*/ 673905 w 1598614"/>
                <a:gd name="connsiteY6" fmla="*/ 92708 h 172939"/>
                <a:gd name="connsiteX7" fmla="*/ 574959 w 1598614"/>
                <a:gd name="connsiteY7" fmla="*/ 29469 h 172939"/>
                <a:gd name="connsiteX8" fmla="*/ 476014 w 1598614"/>
                <a:gd name="connsiteY8" fmla="*/ 92708 h 172939"/>
                <a:gd name="connsiteX9" fmla="*/ 350396 w 1598614"/>
                <a:gd name="connsiteY9" fmla="*/ 172939 h 172939"/>
                <a:gd name="connsiteX10" fmla="*/ 224778 w 1598614"/>
                <a:gd name="connsiteY10" fmla="*/ 92708 h 172939"/>
                <a:gd name="connsiteX11" fmla="*/ 125833 w 1598614"/>
                <a:gd name="connsiteY11" fmla="*/ 29469 h 172939"/>
                <a:gd name="connsiteX12" fmla="*/ 26887 w 1598614"/>
                <a:gd name="connsiteY12" fmla="*/ 92708 h 172939"/>
                <a:gd name="connsiteX13" fmla="*/ 0 w 1598614"/>
                <a:gd name="connsiteY13" fmla="*/ 80232 h 172939"/>
                <a:gd name="connsiteX14" fmla="*/ 125618 w 1598614"/>
                <a:gd name="connsiteY14" fmla="*/ 0 h 172939"/>
                <a:gd name="connsiteX15" fmla="*/ 251235 w 1598614"/>
                <a:gd name="connsiteY15" fmla="*/ 80232 h 172939"/>
                <a:gd name="connsiteX16" fmla="*/ 350181 w 1598614"/>
                <a:gd name="connsiteY16" fmla="*/ 143471 h 172939"/>
                <a:gd name="connsiteX17" fmla="*/ 449126 w 1598614"/>
                <a:gd name="connsiteY17" fmla="*/ 80232 h 172939"/>
                <a:gd name="connsiteX18" fmla="*/ 574744 w 1598614"/>
                <a:gd name="connsiteY18" fmla="*/ 0 h 172939"/>
                <a:gd name="connsiteX19" fmla="*/ 700362 w 1598614"/>
                <a:gd name="connsiteY19" fmla="*/ 80232 h 172939"/>
                <a:gd name="connsiteX20" fmla="*/ 799307 w 1598614"/>
                <a:gd name="connsiteY20" fmla="*/ 143471 h 172939"/>
                <a:gd name="connsiteX21" fmla="*/ 799307 w 1598614"/>
                <a:gd name="connsiteY21" fmla="*/ 143471 h 172939"/>
                <a:gd name="connsiteX22" fmla="*/ 898253 w 1598614"/>
                <a:gd name="connsiteY22" fmla="*/ 80232 h 172939"/>
                <a:gd name="connsiteX23" fmla="*/ 1023870 w 1598614"/>
                <a:gd name="connsiteY23" fmla="*/ 0 h 172939"/>
                <a:gd name="connsiteX24" fmla="*/ 1149488 w 1598614"/>
                <a:gd name="connsiteY24" fmla="*/ 80232 h 172939"/>
                <a:gd name="connsiteX25" fmla="*/ 1248433 w 1598614"/>
                <a:gd name="connsiteY25" fmla="*/ 143471 h 172939"/>
                <a:gd name="connsiteX26" fmla="*/ 1347379 w 1598614"/>
                <a:gd name="connsiteY26" fmla="*/ 80232 h 172939"/>
                <a:gd name="connsiteX27" fmla="*/ 1472997 w 1598614"/>
                <a:gd name="connsiteY27" fmla="*/ 0 h 172939"/>
                <a:gd name="connsiteX28" fmla="*/ 1598614 w 1598614"/>
                <a:gd name="connsiteY28" fmla="*/ 80232 h 172939"/>
                <a:gd name="connsiteX29" fmla="*/ 1571942 w 1598614"/>
                <a:gd name="connsiteY29" fmla="*/ 92708 h 172939"/>
                <a:gd name="connsiteX30" fmla="*/ 1472997 w 1598614"/>
                <a:gd name="connsiteY30" fmla="*/ 29469 h 172939"/>
                <a:gd name="connsiteX31" fmla="*/ 1374051 w 1598614"/>
                <a:gd name="connsiteY31" fmla="*/ 92708 h 172939"/>
                <a:gd name="connsiteX32" fmla="*/ 1248648 w 1598614"/>
                <a:gd name="connsiteY32" fmla="*/ 172939 h 17293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614" h="172939">
                  <a:moveTo>
                    <a:pt x="1248648" y="172939"/>
                  </a:moveTo>
                  <a:cubicBezTo>
                    <a:pt x="1194229" y="172939"/>
                    <a:pt x="1146046" y="142180"/>
                    <a:pt x="1123031" y="92708"/>
                  </a:cubicBezTo>
                  <a:cubicBezTo>
                    <a:pt x="1104962" y="53775"/>
                    <a:pt x="1067105" y="29469"/>
                    <a:pt x="1024085" y="29469"/>
                  </a:cubicBezTo>
                  <a:cubicBezTo>
                    <a:pt x="981066" y="29469"/>
                    <a:pt x="943208" y="53775"/>
                    <a:pt x="925140" y="92708"/>
                  </a:cubicBezTo>
                  <a:cubicBezTo>
                    <a:pt x="902124" y="142180"/>
                    <a:pt x="853942" y="172939"/>
                    <a:pt x="799522" y="172939"/>
                  </a:cubicBezTo>
                  <a:cubicBezTo>
                    <a:pt x="799522" y="172939"/>
                    <a:pt x="799522" y="172939"/>
                    <a:pt x="799522" y="172939"/>
                  </a:cubicBezTo>
                  <a:cubicBezTo>
                    <a:pt x="744887" y="172939"/>
                    <a:pt x="696920" y="142180"/>
                    <a:pt x="673905" y="92708"/>
                  </a:cubicBezTo>
                  <a:cubicBezTo>
                    <a:pt x="655836" y="53775"/>
                    <a:pt x="617979" y="29469"/>
                    <a:pt x="574959" y="29469"/>
                  </a:cubicBezTo>
                  <a:cubicBezTo>
                    <a:pt x="531939" y="29469"/>
                    <a:pt x="494082" y="53775"/>
                    <a:pt x="476014" y="92708"/>
                  </a:cubicBezTo>
                  <a:cubicBezTo>
                    <a:pt x="452998" y="142180"/>
                    <a:pt x="405031" y="172939"/>
                    <a:pt x="350396" y="172939"/>
                  </a:cubicBezTo>
                  <a:cubicBezTo>
                    <a:pt x="295976" y="172939"/>
                    <a:pt x="247794" y="142180"/>
                    <a:pt x="224778" y="92708"/>
                  </a:cubicBezTo>
                  <a:cubicBezTo>
                    <a:pt x="206710" y="53775"/>
                    <a:pt x="168853" y="29469"/>
                    <a:pt x="125833" y="29469"/>
                  </a:cubicBezTo>
                  <a:cubicBezTo>
                    <a:pt x="82813" y="29469"/>
                    <a:pt x="44956" y="53775"/>
                    <a:pt x="26887" y="92708"/>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268" y="30759"/>
                    <a:pt x="969235" y="0"/>
                    <a:pt x="1023870" y="0"/>
                  </a:cubicBezTo>
                  <a:cubicBezTo>
                    <a:pt x="1078505" y="0"/>
                    <a:pt x="1126472" y="30759"/>
                    <a:pt x="1149488" y="80232"/>
                  </a:cubicBezTo>
                  <a:cubicBezTo>
                    <a:pt x="1167556" y="119165"/>
                    <a:pt x="1205414" y="143471"/>
                    <a:pt x="1248433" y="143471"/>
                  </a:cubicBezTo>
                  <a:cubicBezTo>
                    <a:pt x="1291453" y="143471"/>
                    <a:pt x="1329311" y="119165"/>
                    <a:pt x="1347379" y="80232"/>
                  </a:cubicBezTo>
                  <a:cubicBezTo>
                    <a:pt x="1370394" y="30759"/>
                    <a:pt x="1418361" y="0"/>
                    <a:pt x="1472997" y="0"/>
                  </a:cubicBezTo>
                  <a:cubicBezTo>
                    <a:pt x="1527632" y="0"/>
                    <a:pt x="1575814" y="30759"/>
                    <a:pt x="1598614" y="80232"/>
                  </a:cubicBezTo>
                  <a:lnTo>
                    <a:pt x="1571942" y="92708"/>
                  </a:lnTo>
                  <a:cubicBezTo>
                    <a:pt x="1553874" y="53775"/>
                    <a:pt x="1515801" y="29469"/>
                    <a:pt x="1472997" y="29469"/>
                  </a:cubicBezTo>
                  <a:cubicBezTo>
                    <a:pt x="1429977" y="29469"/>
                    <a:pt x="1392119" y="53775"/>
                    <a:pt x="1374051" y="92708"/>
                  </a:cubicBezTo>
                  <a:cubicBezTo>
                    <a:pt x="1351251" y="142180"/>
                    <a:pt x="1303069" y="172939"/>
                    <a:pt x="1248648" y="172939"/>
                  </a:cubicBezTo>
                  <a:close/>
                </a:path>
              </a:pathLst>
            </a:custGeom>
            <a:grpFill/>
            <a:ln w="21496" cap="flat">
              <a:noFill/>
              <a:prstDash val="solid"/>
              <a:miter/>
            </a:ln>
          </p:spPr>
          <p:txBody>
            <a:bodyPr rtlCol="0" anchor="ctr"/>
            <a:lstStyle/>
            <a:p>
              <a:endParaRPr lang="en-US" dirty="0"/>
            </a:p>
          </p:txBody>
        </p:sp>
        <p:sp>
          <p:nvSpPr>
            <p:cNvPr id="22" name="Freeform: Shape 21">
              <a:extLst>
                <a:ext uri="{FF2B5EF4-FFF2-40B4-BE49-F238E27FC236}">
                  <a16:creationId xmlns:a16="http://schemas.microsoft.com/office/drawing/2014/main" id="{6AA52F4F-14E6-402F-A196-668B9CA9BC6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2504802" y="1755501"/>
              <a:ext cx="1598829" cy="172724"/>
            </a:xfrm>
            <a:custGeom>
              <a:avLst/>
              <a:gdLst>
                <a:gd name="connsiteX0" fmla="*/ 1248648 w 1598829"/>
                <a:gd name="connsiteY0" fmla="*/ 172724 h 172724"/>
                <a:gd name="connsiteX1" fmla="*/ 1123031 w 1598829"/>
                <a:gd name="connsiteY1" fmla="*/ 92492 h 172724"/>
                <a:gd name="connsiteX2" fmla="*/ 1024085 w 1598829"/>
                <a:gd name="connsiteY2" fmla="*/ 29253 h 172724"/>
                <a:gd name="connsiteX3" fmla="*/ 925140 w 1598829"/>
                <a:gd name="connsiteY3" fmla="*/ 92492 h 172724"/>
                <a:gd name="connsiteX4" fmla="*/ 799522 w 1598829"/>
                <a:gd name="connsiteY4" fmla="*/ 172724 h 172724"/>
                <a:gd name="connsiteX5" fmla="*/ 799522 w 1598829"/>
                <a:gd name="connsiteY5" fmla="*/ 172724 h 172724"/>
                <a:gd name="connsiteX6" fmla="*/ 673905 w 1598829"/>
                <a:gd name="connsiteY6" fmla="*/ 92492 h 172724"/>
                <a:gd name="connsiteX7" fmla="*/ 574959 w 1598829"/>
                <a:gd name="connsiteY7" fmla="*/ 29253 h 172724"/>
                <a:gd name="connsiteX8" fmla="*/ 476014 w 1598829"/>
                <a:gd name="connsiteY8" fmla="*/ 92492 h 172724"/>
                <a:gd name="connsiteX9" fmla="*/ 350396 w 1598829"/>
                <a:gd name="connsiteY9" fmla="*/ 172724 h 172724"/>
                <a:gd name="connsiteX10" fmla="*/ 224778 w 1598829"/>
                <a:gd name="connsiteY10" fmla="*/ 92492 h 172724"/>
                <a:gd name="connsiteX11" fmla="*/ 125833 w 1598829"/>
                <a:gd name="connsiteY11" fmla="*/ 29253 h 172724"/>
                <a:gd name="connsiteX12" fmla="*/ 26887 w 1598829"/>
                <a:gd name="connsiteY12" fmla="*/ 92492 h 172724"/>
                <a:gd name="connsiteX13" fmla="*/ 0 w 1598829"/>
                <a:gd name="connsiteY13" fmla="*/ 80232 h 172724"/>
                <a:gd name="connsiteX14" fmla="*/ 125618 w 1598829"/>
                <a:gd name="connsiteY14" fmla="*/ 0 h 172724"/>
                <a:gd name="connsiteX15" fmla="*/ 251235 w 1598829"/>
                <a:gd name="connsiteY15" fmla="*/ 80232 h 172724"/>
                <a:gd name="connsiteX16" fmla="*/ 350181 w 1598829"/>
                <a:gd name="connsiteY16" fmla="*/ 143471 h 172724"/>
                <a:gd name="connsiteX17" fmla="*/ 449126 w 1598829"/>
                <a:gd name="connsiteY17" fmla="*/ 80232 h 172724"/>
                <a:gd name="connsiteX18" fmla="*/ 574744 w 1598829"/>
                <a:gd name="connsiteY18" fmla="*/ 0 h 172724"/>
                <a:gd name="connsiteX19" fmla="*/ 700362 w 1598829"/>
                <a:gd name="connsiteY19" fmla="*/ 80232 h 172724"/>
                <a:gd name="connsiteX20" fmla="*/ 799307 w 1598829"/>
                <a:gd name="connsiteY20" fmla="*/ 143471 h 172724"/>
                <a:gd name="connsiteX21" fmla="*/ 799307 w 1598829"/>
                <a:gd name="connsiteY21" fmla="*/ 143471 h 172724"/>
                <a:gd name="connsiteX22" fmla="*/ 898253 w 1598829"/>
                <a:gd name="connsiteY22" fmla="*/ 80232 h 172724"/>
                <a:gd name="connsiteX23" fmla="*/ 1024085 w 1598829"/>
                <a:gd name="connsiteY23" fmla="*/ 0 h 172724"/>
                <a:gd name="connsiteX24" fmla="*/ 1149703 w 1598829"/>
                <a:gd name="connsiteY24" fmla="*/ 80232 h 172724"/>
                <a:gd name="connsiteX25" fmla="*/ 1248648 w 1598829"/>
                <a:gd name="connsiteY25" fmla="*/ 143471 h 172724"/>
                <a:gd name="connsiteX26" fmla="*/ 1347594 w 1598829"/>
                <a:gd name="connsiteY26" fmla="*/ 80232 h 172724"/>
                <a:gd name="connsiteX27" fmla="*/ 1473212 w 1598829"/>
                <a:gd name="connsiteY27" fmla="*/ 0 h 172724"/>
                <a:gd name="connsiteX28" fmla="*/ 1598829 w 1598829"/>
                <a:gd name="connsiteY28" fmla="*/ 80232 h 172724"/>
                <a:gd name="connsiteX29" fmla="*/ 1572157 w 1598829"/>
                <a:gd name="connsiteY29" fmla="*/ 92492 h 172724"/>
                <a:gd name="connsiteX30" fmla="*/ 1473212 w 1598829"/>
                <a:gd name="connsiteY30" fmla="*/ 29253 h 172724"/>
                <a:gd name="connsiteX31" fmla="*/ 1374266 w 1598829"/>
                <a:gd name="connsiteY31" fmla="*/ 92492 h 172724"/>
                <a:gd name="connsiteX32" fmla="*/ 1248648 w 1598829"/>
                <a:gd name="connsiteY32" fmla="*/ 172724 h 17272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1598829" h="172724">
                  <a:moveTo>
                    <a:pt x="1248648" y="172724"/>
                  </a:moveTo>
                  <a:cubicBezTo>
                    <a:pt x="1194229" y="172724"/>
                    <a:pt x="1146046" y="141965"/>
                    <a:pt x="1123031" y="92492"/>
                  </a:cubicBezTo>
                  <a:cubicBezTo>
                    <a:pt x="1104962" y="53560"/>
                    <a:pt x="1067105" y="29253"/>
                    <a:pt x="1024085" y="29253"/>
                  </a:cubicBezTo>
                  <a:cubicBezTo>
                    <a:pt x="981066" y="29253"/>
                    <a:pt x="943208" y="53560"/>
                    <a:pt x="925140" y="92492"/>
                  </a:cubicBezTo>
                  <a:cubicBezTo>
                    <a:pt x="902124" y="141965"/>
                    <a:pt x="853942" y="172724"/>
                    <a:pt x="799522" y="172724"/>
                  </a:cubicBezTo>
                  <a:cubicBezTo>
                    <a:pt x="799522" y="172724"/>
                    <a:pt x="799522" y="172724"/>
                    <a:pt x="799522" y="172724"/>
                  </a:cubicBezTo>
                  <a:cubicBezTo>
                    <a:pt x="744887" y="172724"/>
                    <a:pt x="696920" y="141965"/>
                    <a:pt x="673905" y="92492"/>
                  </a:cubicBezTo>
                  <a:cubicBezTo>
                    <a:pt x="655836" y="53560"/>
                    <a:pt x="617979" y="29253"/>
                    <a:pt x="574959" y="29253"/>
                  </a:cubicBezTo>
                  <a:cubicBezTo>
                    <a:pt x="531939" y="29253"/>
                    <a:pt x="494082" y="53560"/>
                    <a:pt x="476014" y="92492"/>
                  </a:cubicBezTo>
                  <a:cubicBezTo>
                    <a:pt x="452998" y="141965"/>
                    <a:pt x="405031" y="172724"/>
                    <a:pt x="350396" y="172724"/>
                  </a:cubicBezTo>
                  <a:cubicBezTo>
                    <a:pt x="295976" y="172724"/>
                    <a:pt x="247794" y="141965"/>
                    <a:pt x="224778" y="92492"/>
                  </a:cubicBezTo>
                  <a:cubicBezTo>
                    <a:pt x="206710" y="53560"/>
                    <a:pt x="168853" y="29253"/>
                    <a:pt x="125833" y="29253"/>
                  </a:cubicBezTo>
                  <a:cubicBezTo>
                    <a:pt x="82813" y="29253"/>
                    <a:pt x="44956" y="53560"/>
                    <a:pt x="26887" y="92492"/>
                  </a:cubicBezTo>
                  <a:lnTo>
                    <a:pt x="0" y="80232"/>
                  </a:lnTo>
                  <a:cubicBezTo>
                    <a:pt x="23016" y="30759"/>
                    <a:pt x="70983" y="0"/>
                    <a:pt x="125618" y="0"/>
                  </a:cubicBezTo>
                  <a:cubicBezTo>
                    <a:pt x="180253" y="0"/>
                    <a:pt x="228220" y="30759"/>
                    <a:pt x="251235" y="80232"/>
                  </a:cubicBezTo>
                  <a:cubicBezTo>
                    <a:pt x="269304" y="119165"/>
                    <a:pt x="307376" y="143471"/>
                    <a:pt x="350181" y="143471"/>
                  </a:cubicBezTo>
                  <a:cubicBezTo>
                    <a:pt x="393201" y="143471"/>
                    <a:pt x="431058" y="119165"/>
                    <a:pt x="449126" y="80232"/>
                  </a:cubicBezTo>
                  <a:cubicBezTo>
                    <a:pt x="472142" y="30759"/>
                    <a:pt x="520324" y="0"/>
                    <a:pt x="574744" y="0"/>
                  </a:cubicBezTo>
                  <a:cubicBezTo>
                    <a:pt x="629164" y="0"/>
                    <a:pt x="677346" y="30759"/>
                    <a:pt x="700362" y="80232"/>
                  </a:cubicBezTo>
                  <a:cubicBezTo>
                    <a:pt x="718430" y="119165"/>
                    <a:pt x="756287" y="143471"/>
                    <a:pt x="799307" y="143471"/>
                  </a:cubicBezTo>
                  <a:lnTo>
                    <a:pt x="799307" y="143471"/>
                  </a:lnTo>
                  <a:cubicBezTo>
                    <a:pt x="842327" y="143471"/>
                    <a:pt x="880184" y="119165"/>
                    <a:pt x="898253" y="80232"/>
                  </a:cubicBezTo>
                  <a:cubicBezTo>
                    <a:pt x="921483" y="30759"/>
                    <a:pt x="969450" y="0"/>
                    <a:pt x="1024085" y="0"/>
                  </a:cubicBezTo>
                  <a:cubicBezTo>
                    <a:pt x="1078720" y="0"/>
                    <a:pt x="1126688" y="30759"/>
                    <a:pt x="1149703" y="80232"/>
                  </a:cubicBezTo>
                  <a:cubicBezTo>
                    <a:pt x="1167771" y="119165"/>
                    <a:pt x="1205629" y="143471"/>
                    <a:pt x="1248648" y="143471"/>
                  </a:cubicBezTo>
                  <a:cubicBezTo>
                    <a:pt x="1291668" y="143471"/>
                    <a:pt x="1329526" y="119165"/>
                    <a:pt x="1347594" y="80232"/>
                  </a:cubicBezTo>
                  <a:cubicBezTo>
                    <a:pt x="1370610" y="30759"/>
                    <a:pt x="1418792" y="0"/>
                    <a:pt x="1473212" y="0"/>
                  </a:cubicBezTo>
                  <a:cubicBezTo>
                    <a:pt x="1527847" y="0"/>
                    <a:pt x="1576029" y="30759"/>
                    <a:pt x="1598829" y="80232"/>
                  </a:cubicBezTo>
                  <a:lnTo>
                    <a:pt x="1572157" y="92492"/>
                  </a:lnTo>
                  <a:cubicBezTo>
                    <a:pt x="1554089" y="53560"/>
                    <a:pt x="1516016" y="29253"/>
                    <a:pt x="1473212" y="29253"/>
                  </a:cubicBezTo>
                  <a:cubicBezTo>
                    <a:pt x="1430192" y="29253"/>
                    <a:pt x="1392335" y="53560"/>
                    <a:pt x="1374266" y="92492"/>
                  </a:cubicBezTo>
                  <a:cubicBezTo>
                    <a:pt x="1351251" y="141965"/>
                    <a:pt x="1303069" y="172724"/>
                    <a:pt x="1248648" y="172724"/>
                  </a:cubicBezTo>
                  <a:close/>
                </a:path>
              </a:pathLst>
            </a:custGeom>
            <a:grpFill/>
            <a:ln w="21496" cap="flat">
              <a:noFill/>
              <a:prstDash val="solid"/>
              <a:miter/>
            </a:ln>
          </p:spPr>
          <p:txBody>
            <a:bodyPr rtlCol="0" anchor="ctr"/>
            <a:lstStyle/>
            <a:p>
              <a:endParaRPr lang="en-US" dirty="0"/>
            </a:p>
          </p:txBody>
        </p:sp>
      </p:grpSp>
      <p:sp>
        <p:nvSpPr>
          <p:cNvPr id="24" name="Oval 23">
            <a:extLst>
              <a:ext uri="{FF2B5EF4-FFF2-40B4-BE49-F238E27FC236}">
                <a16:creationId xmlns:a16="http://schemas.microsoft.com/office/drawing/2014/main" id="{C10FB9CA-E7FA-462C-B537-F1224ED1AC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sp>
        <p:nvSpPr>
          <p:cNvPr id="26" name="Oval 25">
            <a:extLst>
              <a:ext uri="{FF2B5EF4-FFF2-40B4-BE49-F238E27FC236}">
                <a16:creationId xmlns:a16="http://schemas.microsoft.com/office/drawing/2014/main" id="{D8469AE7-A75B-4F37-850B-EF5974ABED2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719820" y="4236107"/>
            <a:ext cx="510988" cy="510988"/>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dirty="0"/>
          </a:p>
        </p:txBody>
      </p:sp>
      <p:grpSp>
        <p:nvGrpSpPr>
          <p:cNvPr id="28" name="Graphic 4">
            <a:extLst>
              <a:ext uri="{FF2B5EF4-FFF2-40B4-BE49-F238E27FC236}">
                <a16:creationId xmlns:a16="http://schemas.microsoft.com/office/drawing/2014/main" id="{63301095-70B2-49AA-8DA9-A35629AD621C}"/>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8597506" y="4175798"/>
            <a:ext cx="1861486" cy="1861665"/>
            <a:chOff x="5734053" y="3067000"/>
            <a:chExt cx="724484" cy="724549"/>
          </a:xfrm>
          <a:solidFill>
            <a:schemeClr val="bg1"/>
          </a:solidFill>
        </p:grpSpPr>
        <p:sp>
          <p:nvSpPr>
            <p:cNvPr id="29" name="Freeform: Shape 28">
              <a:extLst>
                <a:ext uri="{FF2B5EF4-FFF2-40B4-BE49-F238E27FC236}">
                  <a16:creationId xmlns:a16="http://schemas.microsoft.com/office/drawing/2014/main" id="{D218E08C-0BEA-45C2-8C09-4141DDDA001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067000"/>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0" name="Freeform: Shape 29">
              <a:extLst>
                <a:ext uri="{FF2B5EF4-FFF2-40B4-BE49-F238E27FC236}">
                  <a16:creationId xmlns:a16="http://schemas.microsoft.com/office/drawing/2014/main" id="{232F6090-14E0-44C6-B9FC-C91047BCDC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1" name="Freeform: Shape 30">
              <a:extLst>
                <a:ext uri="{FF2B5EF4-FFF2-40B4-BE49-F238E27FC236}">
                  <a16:creationId xmlns:a16="http://schemas.microsoft.com/office/drawing/2014/main" id="{FDB9402B-335C-4892-9E7C-C400E95BE0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2" name="Freeform: Shape 31">
              <a:extLst>
                <a:ext uri="{FF2B5EF4-FFF2-40B4-BE49-F238E27FC236}">
                  <a16:creationId xmlns:a16="http://schemas.microsoft.com/office/drawing/2014/main" id="{E7A4371D-4448-409A-93F3-0C92E3EBDCF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3" name="Freeform: Shape 32">
              <a:extLst>
                <a:ext uri="{FF2B5EF4-FFF2-40B4-BE49-F238E27FC236}">
                  <a16:creationId xmlns:a16="http://schemas.microsoft.com/office/drawing/2014/main" id="{780149CB-4B8F-4FD1-AC5E-25670C9EA0A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4" name="Freeform: Shape 33">
              <a:extLst>
                <a:ext uri="{FF2B5EF4-FFF2-40B4-BE49-F238E27FC236}">
                  <a16:creationId xmlns:a16="http://schemas.microsoft.com/office/drawing/2014/main" id="{92D49A1A-35B0-4620-9D1E-A782A0E978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35" name="Freeform: Shape 34">
              <a:extLst>
                <a:ext uri="{FF2B5EF4-FFF2-40B4-BE49-F238E27FC236}">
                  <a16:creationId xmlns:a16="http://schemas.microsoft.com/office/drawing/2014/main" id="{AFF46F08-B1E4-44C1-BD4A-4191D6EAD9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36" name="Freeform: Shape 35">
              <a:extLst>
                <a:ext uri="{FF2B5EF4-FFF2-40B4-BE49-F238E27FC236}">
                  <a16:creationId xmlns:a16="http://schemas.microsoft.com/office/drawing/2014/main" id="{8DB16610-3D81-4E5C-850D-5D1245C0DC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26244"/>
              <a:ext cx="14192" cy="14097"/>
            </a:xfrm>
            <a:custGeom>
              <a:avLst/>
              <a:gdLst>
                <a:gd name="connsiteX0" fmla="*/ 14192 w 14192"/>
                <a:gd name="connsiteY0" fmla="*/ 7049 h 14097"/>
                <a:gd name="connsiteX1" fmla="*/ 7144 w 14192"/>
                <a:gd name="connsiteY1" fmla="*/ 14097 h 14097"/>
                <a:gd name="connsiteX2" fmla="*/ 0 w 14192"/>
                <a:gd name="connsiteY2" fmla="*/ 7049 h 14097"/>
                <a:gd name="connsiteX3" fmla="*/ 7049 w 14192"/>
                <a:gd name="connsiteY3" fmla="*/ 0 h 14097"/>
                <a:gd name="connsiteX4" fmla="*/ 14192 w 14192"/>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9"/>
                  </a:moveTo>
                  <a:cubicBezTo>
                    <a:pt x="14192" y="10954"/>
                    <a:pt x="11049" y="14097"/>
                    <a:pt x="7144" y="14097"/>
                  </a:cubicBezTo>
                  <a:cubicBezTo>
                    <a:pt x="3239" y="14097"/>
                    <a:pt x="0" y="10954"/>
                    <a:pt x="0" y="7049"/>
                  </a:cubicBezTo>
                  <a:cubicBezTo>
                    <a:pt x="0" y="3143"/>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37" name="Freeform: Shape 36">
              <a:extLst>
                <a:ext uri="{FF2B5EF4-FFF2-40B4-BE49-F238E27FC236}">
                  <a16:creationId xmlns:a16="http://schemas.microsoft.com/office/drawing/2014/main" id="{E05501B2-83AC-4299-BE5A-8CA16B408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26242"/>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8" name="Freeform: Shape 37">
              <a:extLst>
                <a:ext uri="{FF2B5EF4-FFF2-40B4-BE49-F238E27FC236}">
                  <a16:creationId xmlns:a16="http://schemas.microsoft.com/office/drawing/2014/main" id="{07CF1B90-3B3A-403E-A94F-8B82945D07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39" name="Freeform: Shape 38">
              <a:extLst>
                <a:ext uri="{FF2B5EF4-FFF2-40B4-BE49-F238E27FC236}">
                  <a16:creationId xmlns:a16="http://schemas.microsoft.com/office/drawing/2014/main" id="{56A1CBA9-4AC1-4C42-9429-3FF31DF282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0" name="Freeform: Shape 39">
              <a:extLst>
                <a:ext uri="{FF2B5EF4-FFF2-40B4-BE49-F238E27FC236}">
                  <a16:creationId xmlns:a16="http://schemas.microsoft.com/office/drawing/2014/main" id="{21318D9B-FD39-402A-ADFA-0E6CC789A7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1" name="Freeform: Shape 40">
              <a:extLst>
                <a:ext uri="{FF2B5EF4-FFF2-40B4-BE49-F238E27FC236}">
                  <a16:creationId xmlns:a16="http://schemas.microsoft.com/office/drawing/2014/main" id="{333FB08F-B346-47C0-A7CD-1DE53E6C0D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126244"/>
              <a:ext cx="14097" cy="14097"/>
            </a:xfrm>
            <a:custGeom>
              <a:avLst/>
              <a:gdLst>
                <a:gd name="connsiteX0" fmla="*/ 14097 w 14097"/>
                <a:gd name="connsiteY0" fmla="*/ 7049 h 14097"/>
                <a:gd name="connsiteX1" fmla="*/ 7048 w 14097"/>
                <a:gd name="connsiteY1" fmla="*/ 14097 h 14097"/>
                <a:gd name="connsiteX2" fmla="*/ 0 w 14097"/>
                <a:gd name="connsiteY2" fmla="*/ 7049 h 14097"/>
                <a:gd name="connsiteX3" fmla="*/ 7048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42" name="Freeform: Shape 41">
              <a:extLst>
                <a:ext uri="{FF2B5EF4-FFF2-40B4-BE49-F238E27FC236}">
                  <a16:creationId xmlns:a16="http://schemas.microsoft.com/office/drawing/2014/main" id="{893AD6F2-6408-4A8E-9749-CB7388EF3D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26242"/>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43" name="Freeform: Shape 42">
              <a:extLst>
                <a:ext uri="{FF2B5EF4-FFF2-40B4-BE49-F238E27FC236}">
                  <a16:creationId xmlns:a16="http://schemas.microsoft.com/office/drawing/2014/main" id="{715D9D2F-1568-4BE3-A54A-69F52492B0E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185393"/>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44" name="Freeform: Shape 43">
              <a:extLst>
                <a:ext uri="{FF2B5EF4-FFF2-40B4-BE49-F238E27FC236}">
                  <a16:creationId xmlns:a16="http://schemas.microsoft.com/office/drawing/2014/main" id="{9AB547A7-0D80-491F-98B4-C6B7CC4FC4A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5" name="Freeform: Shape 44">
              <a:extLst>
                <a:ext uri="{FF2B5EF4-FFF2-40B4-BE49-F238E27FC236}">
                  <a16:creationId xmlns:a16="http://schemas.microsoft.com/office/drawing/2014/main" id="{7E2693CD-DAF5-4B26-9A2F-17673BF3183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6" name="Freeform: Shape 45">
              <a:extLst>
                <a:ext uri="{FF2B5EF4-FFF2-40B4-BE49-F238E27FC236}">
                  <a16:creationId xmlns:a16="http://schemas.microsoft.com/office/drawing/2014/main" id="{A96EEE12-952A-4693-B161-D7071D6010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7" name="Freeform: Shape 46">
              <a:extLst>
                <a:ext uri="{FF2B5EF4-FFF2-40B4-BE49-F238E27FC236}">
                  <a16:creationId xmlns:a16="http://schemas.microsoft.com/office/drawing/2014/main" id="{F4228DCC-1611-4BDC-90AA-231F67EB11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48" name="Freeform: Shape 47">
              <a:extLst>
                <a:ext uri="{FF2B5EF4-FFF2-40B4-BE49-F238E27FC236}">
                  <a16:creationId xmlns:a16="http://schemas.microsoft.com/office/drawing/2014/main" id="{DA163C3C-D3DF-461F-B6A8-90C7C227D12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185393"/>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49" name="Freeform: Shape 48">
              <a:extLst>
                <a:ext uri="{FF2B5EF4-FFF2-40B4-BE49-F238E27FC236}">
                  <a16:creationId xmlns:a16="http://schemas.microsoft.com/office/drawing/2014/main" id="{4D021D29-2980-41C3-AB83-DA93C105BCE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18539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0" name="Freeform: Shape 49">
              <a:extLst>
                <a:ext uri="{FF2B5EF4-FFF2-40B4-BE49-F238E27FC236}">
                  <a16:creationId xmlns:a16="http://schemas.microsoft.com/office/drawing/2014/main" id="{AC09C1FA-1A9D-49A7-9D73-8B777140A30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244637"/>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1" name="Freeform: Shape 50">
              <a:extLst>
                <a:ext uri="{FF2B5EF4-FFF2-40B4-BE49-F238E27FC236}">
                  <a16:creationId xmlns:a16="http://schemas.microsoft.com/office/drawing/2014/main" id="{0B8D8CD4-7B9B-48A5-BC59-0CB859354F7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24463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2" name="Freeform: Shape 51">
              <a:extLst>
                <a:ext uri="{FF2B5EF4-FFF2-40B4-BE49-F238E27FC236}">
                  <a16:creationId xmlns:a16="http://schemas.microsoft.com/office/drawing/2014/main" id="{224D0A27-A8B0-4020-9399-24127726E6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3" name="Freeform: Shape 52">
              <a:extLst>
                <a:ext uri="{FF2B5EF4-FFF2-40B4-BE49-F238E27FC236}">
                  <a16:creationId xmlns:a16="http://schemas.microsoft.com/office/drawing/2014/main" id="{168E8EBA-9F8C-4650-B9BE-38A0A56BCF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4" name="Freeform: Shape 53">
              <a:extLst>
                <a:ext uri="{FF2B5EF4-FFF2-40B4-BE49-F238E27FC236}">
                  <a16:creationId xmlns:a16="http://schemas.microsoft.com/office/drawing/2014/main" id="{6A460BB3-2605-4AA2-AE1D-B9FB61EBF2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5" name="Freeform: Shape 54">
              <a:extLst>
                <a:ext uri="{FF2B5EF4-FFF2-40B4-BE49-F238E27FC236}">
                  <a16:creationId xmlns:a16="http://schemas.microsoft.com/office/drawing/2014/main" id="{1E2E38EE-DBBE-4CC1-9498-E7193E1B28B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244637"/>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6" name="Freeform: Shape 55">
              <a:extLst>
                <a:ext uri="{FF2B5EF4-FFF2-40B4-BE49-F238E27FC236}">
                  <a16:creationId xmlns:a16="http://schemas.microsoft.com/office/drawing/2014/main" id="{BF191D5C-7D2A-4408-A8F2-389D2360F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24463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57" name="Freeform: Shape 56">
              <a:extLst>
                <a:ext uri="{FF2B5EF4-FFF2-40B4-BE49-F238E27FC236}">
                  <a16:creationId xmlns:a16="http://schemas.microsoft.com/office/drawing/2014/main" id="{08F7193B-B379-4921-9F17-1841D50611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03786"/>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58" name="Freeform: Shape 57">
              <a:extLst>
                <a:ext uri="{FF2B5EF4-FFF2-40B4-BE49-F238E27FC236}">
                  <a16:creationId xmlns:a16="http://schemas.microsoft.com/office/drawing/2014/main" id="{B4C5E53C-6003-4F74-B1CA-C7EA1E49930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59" name="Freeform: Shape 58">
              <a:extLst>
                <a:ext uri="{FF2B5EF4-FFF2-40B4-BE49-F238E27FC236}">
                  <a16:creationId xmlns:a16="http://schemas.microsoft.com/office/drawing/2014/main" id="{CB97B2B1-1CF5-46A5-940D-AB8F57F5909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0" name="Freeform: Shape 59">
              <a:extLst>
                <a:ext uri="{FF2B5EF4-FFF2-40B4-BE49-F238E27FC236}">
                  <a16:creationId xmlns:a16="http://schemas.microsoft.com/office/drawing/2014/main" id="{0783F4F1-D8CE-4453-B79B-AD976E272C8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1" name="Freeform: Shape 60">
              <a:extLst>
                <a:ext uri="{FF2B5EF4-FFF2-40B4-BE49-F238E27FC236}">
                  <a16:creationId xmlns:a16="http://schemas.microsoft.com/office/drawing/2014/main" id="{06A7A4C9-F24F-4F00-A2FA-29E788A091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2" name="Freeform: Shape 61">
              <a:extLst>
                <a:ext uri="{FF2B5EF4-FFF2-40B4-BE49-F238E27FC236}">
                  <a16:creationId xmlns:a16="http://schemas.microsoft.com/office/drawing/2014/main" id="{EB694A32-59D6-46E3-8CE4-E4C485C2CB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03786"/>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3" name="Freeform: Shape 62">
              <a:extLst>
                <a:ext uri="{FF2B5EF4-FFF2-40B4-BE49-F238E27FC236}">
                  <a16:creationId xmlns:a16="http://schemas.microsoft.com/office/drawing/2014/main" id="{983EBB4C-28FF-41C6-90D6-5F30FC0868E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64" name="Freeform: Shape 63">
              <a:extLst>
                <a:ext uri="{FF2B5EF4-FFF2-40B4-BE49-F238E27FC236}">
                  <a16:creationId xmlns:a16="http://schemas.microsoft.com/office/drawing/2014/main" id="{0707659D-8AE9-49B5-AB29-ECC099F495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363031"/>
              <a:ext cx="14192" cy="14097"/>
            </a:xfrm>
            <a:custGeom>
              <a:avLst/>
              <a:gdLst>
                <a:gd name="connsiteX0" fmla="*/ 14192 w 14192"/>
                <a:gd name="connsiteY0" fmla="*/ 7048 h 14097"/>
                <a:gd name="connsiteX1" fmla="*/ 7144 w 14192"/>
                <a:gd name="connsiteY1" fmla="*/ 14097 h 14097"/>
                <a:gd name="connsiteX2" fmla="*/ 0 w 14192"/>
                <a:gd name="connsiteY2" fmla="*/ 7048 h 14097"/>
                <a:gd name="connsiteX3" fmla="*/ 7049 w 14192"/>
                <a:gd name="connsiteY3" fmla="*/ 0 h 14097"/>
                <a:gd name="connsiteX4" fmla="*/ 14192 w 14192"/>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7">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65" name="Freeform: Shape 64">
              <a:extLst>
                <a:ext uri="{FF2B5EF4-FFF2-40B4-BE49-F238E27FC236}">
                  <a16:creationId xmlns:a16="http://schemas.microsoft.com/office/drawing/2014/main" id="{5C987ECC-9573-46EA-9C4A-7C3CAE39380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363029"/>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6" name="Freeform: Shape 65">
              <a:extLst>
                <a:ext uri="{FF2B5EF4-FFF2-40B4-BE49-F238E27FC236}">
                  <a16:creationId xmlns:a16="http://schemas.microsoft.com/office/drawing/2014/main" id="{4DAF6708-18C2-4082-B024-6CEA32AE01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7" name="Freeform: Shape 66">
              <a:extLst>
                <a:ext uri="{FF2B5EF4-FFF2-40B4-BE49-F238E27FC236}">
                  <a16:creationId xmlns:a16="http://schemas.microsoft.com/office/drawing/2014/main" id="{72CBB5AE-39E2-4D9B-A834-64D31B00327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8" name="Freeform: Shape 67">
              <a:extLst>
                <a:ext uri="{FF2B5EF4-FFF2-40B4-BE49-F238E27FC236}">
                  <a16:creationId xmlns:a16="http://schemas.microsoft.com/office/drawing/2014/main" id="{4592DE98-77BF-4E8E-AEB4-1934207BAE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69" name="Freeform: Shape 68">
              <a:extLst>
                <a:ext uri="{FF2B5EF4-FFF2-40B4-BE49-F238E27FC236}">
                  <a16:creationId xmlns:a16="http://schemas.microsoft.com/office/drawing/2014/main" id="{5AF5D9A0-BA94-4D2B-8479-26C55355B6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363031"/>
              <a:ext cx="14097" cy="14097"/>
            </a:xfrm>
            <a:custGeom>
              <a:avLst/>
              <a:gdLst>
                <a:gd name="connsiteX0" fmla="*/ 14097 w 14097"/>
                <a:gd name="connsiteY0" fmla="*/ 7048 h 14097"/>
                <a:gd name="connsiteX1" fmla="*/ 7048 w 14097"/>
                <a:gd name="connsiteY1" fmla="*/ 14097 h 14097"/>
                <a:gd name="connsiteX2" fmla="*/ 0 w 14097"/>
                <a:gd name="connsiteY2" fmla="*/ 7048 h 14097"/>
                <a:gd name="connsiteX3" fmla="*/ 7048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0" name="Freeform: Shape 69">
              <a:extLst>
                <a:ext uri="{FF2B5EF4-FFF2-40B4-BE49-F238E27FC236}">
                  <a16:creationId xmlns:a16="http://schemas.microsoft.com/office/drawing/2014/main" id="{2CAA6A8E-7ACF-4EF7-AAD6-734A009DCF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363029"/>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71" name="Freeform: Shape 70">
              <a:extLst>
                <a:ext uri="{FF2B5EF4-FFF2-40B4-BE49-F238E27FC236}">
                  <a16:creationId xmlns:a16="http://schemas.microsoft.com/office/drawing/2014/main" id="{D3DD3695-F212-4BAD-BBB3-EC1F624740B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22181"/>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72" name="Freeform: Shape 71">
              <a:extLst>
                <a:ext uri="{FF2B5EF4-FFF2-40B4-BE49-F238E27FC236}">
                  <a16:creationId xmlns:a16="http://schemas.microsoft.com/office/drawing/2014/main" id="{AB1B3ECB-7594-4C5C-B62B-E686C0A89E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221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3" name="Freeform: Shape 72">
              <a:extLst>
                <a:ext uri="{FF2B5EF4-FFF2-40B4-BE49-F238E27FC236}">
                  <a16:creationId xmlns:a16="http://schemas.microsoft.com/office/drawing/2014/main" id="{5EE54C3C-D9E5-4782-B8F6-058EB2D63E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4" name="Freeform: Shape 73">
              <a:extLst>
                <a:ext uri="{FF2B5EF4-FFF2-40B4-BE49-F238E27FC236}">
                  <a16:creationId xmlns:a16="http://schemas.microsoft.com/office/drawing/2014/main" id="{EAE78EEE-DC43-44E1-AB47-ACB80F94B12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5" name="Freeform: Shape 74">
              <a:extLst>
                <a:ext uri="{FF2B5EF4-FFF2-40B4-BE49-F238E27FC236}">
                  <a16:creationId xmlns:a16="http://schemas.microsoft.com/office/drawing/2014/main" id="{847D67EF-1141-4582-866E-FE02FB2360D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6" name="Freeform: Shape 75">
              <a:extLst>
                <a:ext uri="{FF2B5EF4-FFF2-40B4-BE49-F238E27FC236}">
                  <a16:creationId xmlns:a16="http://schemas.microsoft.com/office/drawing/2014/main" id="{99ECC931-60A1-4628-A34B-4B68DA3CC26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422181"/>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7" name="Freeform: Shape 76">
              <a:extLst>
                <a:ext uri="{FF2B5EF4-FFF2-40B4-BE49-F238E27FC236}">
                  <a16:creationId xmlns:a16="http://schemas.microsoft.com/office/drawing/2014/main" id="{A587D2BE-3417-44AE-BEEF-57F88CECB4D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78" name="Freeform: Shape 77">
              <a:extLst>
                <a:ext uri="{FF2B5EF4-FFF2-40B4-BE49-F238E27FC236}">
                  <a16:creationId xmlns:a16="http://schemas.microsoft.com/office/drawing/2014/main" id="{FCEB2ED3-A08D-4286-B75D-893289F3F3D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06700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6953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54"/>
                    <a:pt x="10954" y="14097"/>
                    <a:pt x="7049" y="14097"/>
                  </a:cubicBezTo>
                  <a:cubicBezTo>
                    <a:pt x="3143" y="14097"/>
                    <a:pt x="0" y="10954"/>
                    <a:pt x="0" y="7049"/>
                  </a:cubicBezTo>
                  <a:cubicBezTo>
                    <a:pt x="0" y="3143"/>
                    <a:pt x="3048" y="0"/>
                    <a:pt x="6953"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79" name="Freeform: Shape 78">
              <a:extLst>
                <a:ext uri="{FF2B5EF4-FFF2-40B4-BE49-F238E27FC236}">
                  <a16:creationId xmlns:a16="http://schemas.microsoft.com/office/drawing/2014/main" id="{7C7DB7BB-8173-4377-85B0-032B7BDAB6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0" name="Freeform: Shape 79">
              <a:extLst>
                <a:ext uri="{FF2B5EF4-FFF2-40B4-BE49-F238E27FC236}">
                  <a16:creationId xmlns:a16="http://schemas.microsoft.com/office/drawing/2014/main" id="{93EF69B4-3F48-4509-8BF8-926E23BC1D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067000"/>
              <a:ext cx="14096" cy="14097"/>
            </a:xfrm>
            <a:custGeom>
              <a:avLst/>
              <a:gdLst>
                <a:gd name="connsiteX0" fmla="*/ 14097 w 14096"/>
                <a:gd name="connsiteY0" fmla="*/ 7049 h 14097"/>
                <a:gd name="connsiteX1" fmla="*/ 7049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9" y="14097"/>
                  </a:cubicBezTo>
                  <a:cubicBezTo>
                    <a:pt x="3143" y="14097"/>
                    <a:pt x="0" y="10954"/>
                    <a:pt x="0" y="7049"/>
                  </a:cubicBezTo>
                  <a:cubicBezTo>
                    <a:pt x="0" y="3143"/>
                    <a:pt x="3048" y="0"/>
                    <a:pt x="6953"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81" name="Freeform: Shape 80">
              <a:extLst>
                <a:ext uri="{FF2B5EF4-FFF2-40B4-BE49-F238E27FC236}">
                  <a16:creationId xmlns:a16="http://schemas.microsoft.com/office/drawing/2014/main" id="{C1A86650-1EF5-46E3-885D-96985105A8B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82" name="Freeform: Shape 81">
              <a:extLst>
                <a:ext uri="{FF2B5EF4-FFF2-40B4-BE49-F238E27FC236}">
                  <a16:creationId xmlns:a16="http://schemas.microsoft.com/office/drawing/2014/main" id="{47EBBDE2-BD90-481F-A671-34E2186FB0E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6953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048" y="0"/>
                    <a:pt x="6953"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83" name="Freeform: Shape 82">
              <a:extLst>
                <a:ext uri="{FF2B5EF4-FFF2-40B4-BE49-F238E27FC236}">
                  <a16:creationId xmlns:a16="http://schemas.microsoft.com/office/drawing/2014/main" id="{87DAF1CB-838D-4C5C-8FB7-76BF677FEB0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067000"/>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84" name="Freeform: Shape 83">
              <a:extLst>
                <a:ext uri="{FF2B5EF4-FFF2-40B4-BE49-F238E27FC236}">
                  <a16:creationId xmlns:a16="http://schemas.microsoft.com/office/drawing/2014/main" id="{64573DA8-D2F3-4644-AC79-83843615C43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26241"/>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5" name="Freeform: Shape 84">
              <a:extLst>
                <a:ext uri="{FF2B5EF4-FFF2-40B4-BE49-F238E27FC236}">
                  <a16:creationId xmlns:a16="http://schemas.microsoft.com/office/drawing/2014/main" id="{41AB53B8-0D5C-44BD-A2A9-ABBF659E1F9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6" name="Freeform: Shape 85">
              <a:extLst>
                <a:ext uri="{FF2B5EF4-FFF2-40B4-BE49-F238E27FC236}">
                  <a16:creationId xmlns:a16="http://schemas.microsoft.com/office/drawing/2014/main" id="{29B7FA60-B453-4877-8D47-CA1209DF9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26241"/>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87" name="Freeform: Shape 86">
              <a:extLst>
                <a:ext uri="{FF2B5EF4-FFF2-40B4-BE49-F238E27FC236}">
                  <a16:creationId xmlns:a16="http://schemas.microsoft.com/office/drawing/2014/main" id="{7A6D2414-BCCC-40E8-B990-47642EFE96E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26241"/>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88" name="Freeform: Shape 87">
              <a:extLst>
                <a:ext uri="{FF2B5EF4-FFF2-40B4-BE49-F238E27FC236}">
                  <a16:creationId xmlns:a16="http://schemas.microsoft.com/office/drawing/2014/main" id="{B0F37C2B-B7E6-420D-AD39-3AE4A2FBE9B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2624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89" name="Freeform: Shape 88">
              <a:extLst>
                <a:ext uri="{FF2B5EF4-FFF2-40B4-BE49-F238E27FC236}">
                  <a16:creationId xmlns:a16="http://schemas.microsoft.com/office/drawing/2014/main" id="{F6417E45-D7FC-40B8-AD49-941B28D18CA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26242"/>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90" name="Freeform: Shape 89">
              <a:extLst>
                <a:ext uri="{FF2B5EF4-FFF2-40B4-BE49-F238E27FC236}">
                  <a16:creationId xmlns:a16="http://schemas.microsoft.com/office/drawing/2014/main" id="{2A8D1963-0C59-476C-AAFA-A7AF4FF508F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18539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1" name="Freeform: Shape 90">
              <a:extLst>
                <a:ext uri="{FF2B5EF4-FFF2-40B4-BE49-F238E27FC236}">
                  <a16:creationId xmlns:a16="http://schemas.microsoft.com/office/drawing/2014/main" id="{6BE777A9-EC29-46FC-AD21-AC7FD89B13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2" name="Freeform: Shape 91">
              <a:extLst>
                <a:ext uri="{FF2B5EF4-FFF2-40B4-BE49-F238E27FC236}">
                  <a16:creationId xmlns:a16="http://schemas.microsoft.com/office/drawing/2014/main" id="{C63BA1CE-93FB-42C7-8381-765E500232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18539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93" name="Freeform: Shape 92">
              <a:extLst>
                <a:ext uri="{FF2B5EF4-FFF2-40B4-BE49-F238E27FC236}">
                  <a16:creationId xmlns:a16="http://schemas.microsoft.com/office/drawing/2014/main" id="{7F30F275-ADC8-4FD1-8B4B-673B37517B2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94" name="Freeform: Shape 93">
              <a:extLst>
                <a:ext uri="{FF2B5EF4-FFF2-40B4-BE49-F238E27FC236}">
                  <a16:creationId xmlns:a16="http://schemas.microsoft.com/office/drawing/2014/main" id="{DB20529C-F2DD-4607-8DEE-19A932968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18539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95" name="Freeform: Shape 94">
              <a:extLst>
                <a:ext uri="{FF2B5EF4-FFF2-40B4-BE49-F238E27FC236}">
                  <a16:creationId xmlns:a16="http://schemas.microsoft.com/office/drawing/2014/main" id="{B8029A9A-DFF9-49CE-8CEE-95A6695F39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185391"/>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96" name="Freeform: Shape 95">
              <a:extLst>
                <a:ext uri="{FF2B5EF4-FFF2-40B4-BE49-F238E27FC236}">
                  <a16:creationId xmlns:a16="http://schemas.microsoft.com/office/drawing/2014/main" id="{6822C2EC-B05D-4CE6-9D59-164769D0E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244634"/>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7" name="Freeform: Shape 96">
              <a:extLst>
                <a:ext uri="{FF2B5EF4-FFF2-40B4-BE49-F238E27FC236}">
                  <a16:creationId xmlns:a16="http://schemas.microsoft.com/office/drawing/2014/main" id="{53A0760F-F576-4A97-94AF-8BBE590844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98" name="Freeform: Shape 97">
              <a:extLst>
                <a:ext uri="{FF2B5EF4-FFF2-40B4-BE49-F238E27FC236}">
                  <a16:creationId xmlns:a16="http://schemas.microsoft.com/office/drawing/2014/main" id="{CA76721C-646A-4910-AD1A-BE6B67767C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244634"/>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99" name="Freeform: Shape 98">
              <a:extLst>
                <a:ext uri="{FF2B5EF4-FFF2-40B4-BE49-F238E27FC236}">
                  <a16:creationId xmlns:a16="http://schemas.microsoft.com/office/drawing/2014/main" id="{065D4766-CAEC-4074-A9E2-6110A12389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0" name="Freeform: Shape 99">
              <a:extLst>
                <a:ext uri="{FF2B5EF4-FFF2-40B4-BE49-F238E27FC236}">
                  <a16:creationId xmlns:a16="http://schemas.microsoft.com/office/drawing/2014/main" id="{4F1A0AC6-319D-49D8-A4FB-17A70E8E89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24463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01" name="Freeform: Shape 100">
              <a:extLst>
                <a:ext uri="{FF2B5EF4-FFF2-40B4-BE49-F238E27FC236}">
                  <a16:creationId xmlns:a16="http://schemas.microsoft.com/office/drawing/2014/main" id="{79502B48-2B92-45BF-B9AC-1102B38078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24463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2" name="Freeform: Shape 101">
              <a:extLst>
                <a:ext uri="{FF2B5EF4-FFF2-40B4-BE49-F238E27FC236}">
                  <a16:creationId xmlns:a16="http://schemas.microsoft.com/office/drawing/2014/main" id="{6363AFA7-321F-431C-B2FD-ADCB4D24BDD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03786"/>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3" name="Freeform: Shape 102">
              <a:extLst>
                <a:ext uri="{FF2B5EF4-FFF2-40B4-BE49-F238E27FC236}">
                  <a16:creationId xmlns:a16="http://schemas.microsoft.com/office/drawing/2014/main" id="{33EDDE1B-7379-4973-8CFD-F3C737104D1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4" name="Freeform: Shape 103">
              <a:extLst>
                <a:ext uri="{FF2B5EF4-FFF2-40B4-BE49-F238E27FC236}">
                  <a16:creationId xmlns:a16="http://schemas.microsoft.com/office/drawing/2014/main" id="{1F20B58A-2DB8-46B2-9E93-9C8C817DCD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03786"/>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05" name="Freeform: Shape 104">
              <a:extLst>
                <a:ext uri="{FF2B5EF4-FFF2-40B4-BE49-F238E27FC236}">
                  <a16:creationId xmlns:a16="http://schemas.microsoft.com/office/drawing/2014/main" id="{A5A3EF12-3DA1-4505-A44B-1B963488736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6" name="Freeform: Shape 105">
              <a:extLst>
                <a:ext uri="{FF2B5EF4-FFF2-40B4-BE49-F238E27FC236}">
                  <a16:creationId xmlns:a16="http://schemas.microsoft.com/office/drawing/2014/main" id="{5B08812B-9264-47E7-8EC8-1233869F6B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037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07" name="Freeform: Shape 106">
              <a:extLst>
                <a:ext uri="{FF2B5EF4-FFF2-40B4-BE49-F238E27FC236}">
                  <a16:creationId xmlns:a16="http://schemas.microsoft.com/office/drawing/2014/main" id="{2A29F226-A243-410B-BEE4-EBA9DD76F8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0378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08" name="Freeform: Shape 107">
              <a:extLst>
                <a:ext uri="{FF2B5EF4-FFF2-40B4-BE49-F238E27FC236}">
                  <a16:creationId xmlns:a16="http://schemas.microsoft.com/office/drawing/2014/main" id="{9DF57348-F837-475C-A7AA-3C7210041E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363028"/>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09" name="Freeform: Shape 108">
              <a:extLst>
                <a:ext uri="{FF2B5EF4-FFF2-40B4-BE49-F238E27FC236}">
                  <a16:creationId xmlns:a16="http://schemas.microsoft.com/office/drawing/2014/main" id="{1E41B89A-9A45-4947-ADB0-9400400498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0" name="Freeform: Shape 109">
              <a:extLst>
                <a:ext uri="{FF2B5EF4-FFF2-40B4-BE49-F238E27FC236}">
                  <a16:creationId xmlns:a16="http://schemas.microsoft.com/office/drawing/2014/main" id="{6C1F1525-32BC-46E1-84E6-C2BB88730B8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363028"/>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11" name="Freeform: Shape 110">
              <a:extLst>
                <a:ext uri="{FF2B5EF4-FFF2-40B4-BE49-F238E27FC236}">
                  <a16:creationId xmlns:a16="http://schemas.microsoft.com/office/drawing/2014/main" id="{C73A8972-BA44-40C6-B045-83E78C4D4A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363028"/>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12" name="Freeform: Shape 111">
              <a:extLst>
                <a:ext uri="{FF2B5EF4-FFF2-40B4-BE49-F238E27FC236}">
                  <a16:creationId xmlns:a16="http://schemas.microsoft.com/office/drawing/2014/main" id="{C196E956-03D1-4F79-826A-A2F5E3DEF1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363027"/>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13" name="Freeform: Shape 112">
              <a:extLst>
                <a:ext uri="{FF2B5EF4-FFF2-40B4-BE49-F238E27FC236}">
                  <a16:creationId xmlns:a16="http://schemas.microsoft.com/office/drawing/2014/main" id="{ADA7B07B-EAC8-4FA5-B14F-3ABF8BA7A27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363029"/>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4" name="Freeform: Shape 113">
              <a:extLst>
                <a:ext uri="{FF2B5EF4-FFF2-40B4-BE49-F238E27FC236}">
                  <a16:creationId xmlns:a16="http://schemas.microsoft.com/office/drawing/2014/main" id="{93C28672-FF9E-4FE0-AC47-2FDD26CD756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87" y="3422179"/>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5" name="Freeform: Shape 114">
              <a:extLst>
                <a:ext uri="{FF2B5EF4-FFF2-40B4-BE49-F238E27FC236}">
                  <a16:creationId xmlns:a16="http://schemas.microsoft.com/office/drawing/2014/main" id="{E347BAB3-EA9C-4ADD-AE5E-28F2E3C538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38" y="34221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6" name="Freeform: Shape 115">
              <a:extLst>
                <a:ext uri="{FF2B5EF4-FFF2-40B4-BE49-F238E27FC236}">
                  <a16:creationId xmlns:a16="http://schemas.microsoft.com/office/drawing/2014/main" id="{321920C4-EE31-4F03-A0D5-A280D3F4B10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83" y="3422179"/>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17" name="Freeform: Shape 116">
              <a:extLst>
                <a:ext uri="{FF2B5EF4-FFF2-40B4-BE49-F238E27FC236}">
                  <a16:creationId xmlns:a16="http://schemas.microsoft.com/office/drawing/2014/main" id="{6EBB3D05-4C78-4F10-8D03-8909DBCFB3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33" y="342217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18" name="Freeform: Shape 117">
              <a:extLst>
                <a:ext uri="{FF2B5EF4-FFF2-40B4-BE49-F238E27FC236}">
                  <a16:creationId xmlns:a16="http://schemas.microsoft.com/office/drawing/2014/main" id="{FC65F531-84E4-463F-8791-EB6EDFA63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79" y="342218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19" name="Freeform: Shape 118">
              <a:extLst>
                <a:ext uri="{FF2B5EF4-FFF2-40B4-BE49-F238E27FC236}">
                  <a16:creationId xmlns:a16="http://schemas.microsoft.com/office/drawing/2014/main" id="{A63BB6A3-D482-43F2-9F5F-20E163CC441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9" y="34221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20" name="Freeform: Shape 119">
              <a:extLst>
                <a:ext uri="{FF2B5EF4-FFF2-40B4-BE49-F238E27FC236}">
                  <a16:creationId xmlns:a16="http://schemas.microsoft.com/office/drawing/2014/main" id="{ABDCCD34-EB5D-4194-8A28-1424E98AE45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481330"/>
              <a:ext cx="14192" cy="14096"/>
            </a:xfrm>
            <a:custGeom>
              <a:avLst/>
              <a:gdLst>
                <a:gd name="connsiteX0" fmla="*/ 14192 w 14192"/>
                <a:gd name="connsiteY0" fmla="*/ 7049 h 14096"/>
                <a:gd name="connsiteX1" fmla="*/ 7144 w 14192"/>
                <a:gd name="connsiteY1" fmla="*/ 14097 h 14096"/>
                <a:gd name="connsiteX2" fmla="*/ 0 w 14192"/>
                <a:gd name="connsiteY2" fmla="*/ 7049 h 14096"/>
                <a:gd name="connsiteX3" fmla="*/ 7049 w 14192"/>
                <a:gd name="connsiteY3" fmla="*/ 0 h 14096"/>
                <a:gd name="connsiteX4" fmla="*/ 14192 w 14192"/>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9"/>
                  </a:moveTo>
                  <a:cubicBezTo>
                    <a:pt x="14192" y="10954"/>
                    <a:pt x="11049" y="14097"/>
                    <a:pt x="7144" y="14097"/>
                  </a:cubicBezTo>
                  <a:cubicBezTo>
                    <a:pt x="3239" y="14097"/>
                    <a:pt x="0" y="11049"/>
                    <a:pt x="0" y="7049"/>
                  </a:cubicBezTo>
                  <a:cubicBezTo>
                    <a:pt x="0" y="3048"/>
                    <a:pt x="3143" y="0"/>
                    <a:pt x="7049" y="0"/>
                  </a:cubicBezTo>
                  <a:cubicBezTo>
                    <a:pt x="10954" y="0"/>
                    <a:pt x="14192" y="3143"/>
                    <a:pt x="14192" y="7049"/>
                  </a:cubicBezTo>
                  <a:close/>
                </a:path>
              </a:pathLst>
            </a:custGeom>
            <a:grpFill/>
            <a:ln w="9525" cap="flat">
              <a:noFill/>
              <a:prstDash val="solid"/>
              <a:miter/>
            </a:ln>
          </p:spPr>
          <p:txBody>
            <a:bodyPr rtlCol="0" anchor="ctr"/>
            <a:lstStyle/>
            <a:p>
              <a:endParaRPr lang="en-US" dirty="0"/>
            </a:p>
          </p:txBody>
        </p:sp>
        <p:sp>
          <p:nvSpPr>
            <p:cNvPr id="121" name="Freeform: Shape 120">
              <a:extLst>
                <a:ext uri="{FF2B5EF4-FFF2-40B4-BE49-F238E27FC236}">
                  <a16:creationId xmlns:a16="http://schemas.microsoft.com/office/drawing/2014/main" id="{F058544E-163D-4FFF-9A69-0B3A3F2D66C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2" name="Freeform: Shape 121">
              <a:extLst>
                <a:ext uri="{FF2B5EF4-FFF2-40B4-BE49-F238E27FC236}">
                  <a16:creationId xmlns:a16="http://schemas.microsoft.com/office/drawing/2014/main" id="{11041486-0577-4F0E-8DD5-5E20E26729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3" name="Freeform: Shape 122">
              <a:extLst>
                <a:ext uri="{FF2B5EF4-FFF2-40B4-BE49-F238E27FC236}">
                  <a16:creationId xmlns:a16="http://schemas.microsoft.com/office/drawing/2014/main" id="{71D11099-C84E-43AC-9F20-92460E17084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4" name="Freeform: Shape 123">
              <a:extLst>
                <a:ext uri="{FF2B5EF4-FFF2-40B4-BE49-F238E27FC236}">
                  <a16:creationId xmlns:a16="http://schemas.microsoft.com/office/drawing/2014/main" id="{E598FB87-8AFF-4C56-9E2C-776F4641E9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5" name="Freeform: Shape 124">
              <a:extLst>
                <a:ext uri="{FF2B5EF4-FFF2-40B4-BE49-F238E27FC236}">
                  <a16:creationId xmlns:a16="http://schemas.microsoft.com/office/drawing/2014/main" id="{7701E761-16DE-4350-9718-DD81B37FB9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481330"/>
              <a:ext cx="14097" cy="14097"/>
            </a:xfrm>
            <a:custGeom>
              <a:avLst/>
              <a:gdLst>
                <a:gd name="connsiteX0" fmla="*/ 14097 w 14097"/>
                <a:gd name="connsiteY0" fmla="*/ 7049 h 14097"/>
                <a:gd name="connsiteX1" fmla="*/ 7049 w 14097"/>
                <a:gd name="connsiteY1" fmla="*/ 14097 h 14097"/>
                <a:gd name="connsiteX2" fmla="*/ 0 w 14097"/>
                <a:gd name="connsiteY2" fmla="*/ 7049 h 14097"/>
                <a:gd name="connsiteX3" fmla="*/ 7049 w 14097"/>
                <a:gd name="connsiteY3" fmla="*/ 0 h 14097"/>
                <a:gd name="connsiteX4" fmla="*/ 14097 w 14097"/>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9"/>
                  </a:moveTo>
                  <a:cubicBezTo>
                    <a:pt x="14097" y="10941"/>
                    <a:pt x="10941" y="14097"/>
                    <a:pt x="7049" y="14097"/>
                  </a:cubicBezTo>
                  <a:cubicBezTo>
                    <a:pt x="3156" y="14097"/>
                    <a:pt x="0" y="10941"/>
                    <a:pt x="0" y="7049"/>
                  </a:cubicBezTo>
                  <a:cubicBezTo>
                    <a:pt x="0" y="3156"/>
                    <a:pt x="3156" y="0"/>
                    <a:pt x="7049"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26" name="Freeform: Shape 125">
              <a:extLst>
                <a:ext uri="{FF2B5EF4-FFF2-40B4-BE49-F238E27FC236}">
                  <a16:creationId xmlns:a16="http://schemas.microsoft.com/office/drawing/2014/main" id="{552E747F-E415-4348-A11A-4CABCB64B5F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27" name="Freeform: Shape 126">
              <a:extLst>
                <a:ext uri="{FF2B5EF4-FFF2-40B4-BE49-F238E27FC236}">
                  <a16:creationId xmlns:a16="http://schemas.microsoft.com/office/drawing/2014/main" id="{C6472F13-E6DE-4469-9563-F478261B6E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4057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28" name="Freeform: Shape 127">
              <a:extLst>
                <a:ext uri="{FF2B5EF4-FFF2-40B4-BE49-F238E27FC236}">
                  <a16:creationId xmlns:a16="http://schemas.microsoft.com/office/drawing/2014/main" id="{5C72FE15-910B-4622-A14C-AFA2DFCC028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29" name="Freeform: Shape 128">
              <a:extLst>
                <a:ext uri="{FF2B5EF4-FFF2-40B4-BE49-F238E27FC236}">
                  <a16:creationId xmlns:a16="http://schemas.microsoft.com/office/drawing/2014/main" id="{BAB8F759-DEFA-4D35-B76E-6D3034FB77D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0" name="Freeform: Shape 129">
              <a:extLst>
                <a:ext uri="{FF2B5EF4-FFF2-40B4-BE49-F238E27FC236}">
                  <a16:creationId xmlns:a16="http://schemas.microsoft.com/office/drawing/2014/main" id="{A1BBCEBD-DCE2-4354-B878-49ABEC3679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1" name="Freeform: Shape 130">
              <a:extLst>
                <a:ext uri="{FF2B5EF4-FFF2-40B4-BE49-F238E27FC236}">
                  <a16:creationId xmlns:a16="http://schemas.microsoft.com/office/drawing/2014/main" id="{2CBB3A18-0021-403F-8E24-8805829B42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2" name="Freeform: Shape 131">
              <a:extLst>
                <a:ext uri="{FF2B5EF4-FFF2-40B4-BE49-F238E27FC236}">
                  <a16:creationId xmlns:a16="http://schemas.microsoft.com/office/drawing/2014/main" id="{8FDF7AAC-1EC6-4409-90AB-DBB984883D0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2" y="3540575"/>
              <a:ext cx="14097" cy="14097"/>
            </a:xfrm>
            <a:custGeom>
              <a:avLst/>
              <a:gdLst>
                <a:gd name="connsiteX0" fmla="*/ 14097 w 14097"/>
                <a:gd name="connsiteY0" fmla="*/ 7048 h 14097"/>
                <a:gd name="connsiteX1" fmla="*/ 7049 w 14097"/>
                <a:gd name="connsiteY1" fmla="*/ 14097 h 14097"/>
                <a:gd name="connsiteX2" fmla="*/ 0 w 14097"/>
                <a:gd name="connsiteY2" fmla="*/ 7048 h 14097"/>
                <a:gd name="connsiteX3" fmla="*/ 7049 w 14097"/>
                <a:gd name="connsiteY3" fmla="*/ 0 h 14097"/>
                <a:gd name="connsiteX4" fmla="*/ 14097 w 14097"/>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7">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33" name="Freeform: Shape 132">
              <a:extLst>
                <a:ext uri="{FF2B5EF4-FFF2-40B4-BE49-F238E27FC236}">
                  <a16:creationId xmlns:a16="http://schemas.microsoft.com/office/drawing/2014/main" id="{5B9999E8-7D25-4049-8328-685B556DC65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4057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4" name="Freeform: Shape 133">
              <a:extLst>
                <a:ext uri="{FF2B5EF4-FFF2-40B4-BE49-F238E27FC236}">
                  <a16:creationId xmlns:a16="http://schemas.microsoft.com/office/drawing/2014/main" id="{E77FC8A9-DEAE-424D-B460-12E0F3268D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599725"/>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35" name="Freeform: Shape 134">
              <a:extLst>
                <a:ext uri="{FF2B5EF4-FFF2-40B4-BE49-F238E27FC236}">
                  <a16:creationId xmlns:a16="http://schemas.microsoft.com/office/drawing/2014/main" id="{54F9C69A-0DCF-444A-B970-32B4120483D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599725"/>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6" name="Freeform: Shape 135">
              <a:extLst>
                <a:ext uri="{FF2B5EF4-FFF2-40B4-BE49-F238E27FC236}">
                  <a16:creationId xmlns:a16="http://schemas.microsoft.com/office/drawing/2014/main" id="{8BD94DDA-54FF-48EE-9DAC-C0EA6F91D4A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7" name="Freeform: Shape 136">
              <a:extLst>
                <a:ext uri="{FF2B5EF4-FFF2-40B4-BE49-F238E27FC236}">
                  <a16:creationId xmlns:a16="http://schemas.microsoft.com/office/drawing/2014/main" id="{E18A6989-0132-4CB7-BB68-EEBC4E0806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8" name="Freeform: Shape 137">
              <a:extLst>
                <a:ext uri="{FF2B5EF4-FFF2-40B4-BE49-F238E27FC236}">
                  <a16:creationId xmlns:a16="http://schemas.microsoft.com/office/drawing/2014/main" id="{A1357332-D19F-4C2B-B474-21D5539B908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39" name="Freeform: Shape 138">
              <a:extLst>
                <a:ext uri="{FF2B5EF4-FFF2-40B4-BE49-F238E27FC236}">
                  <a16:creationId xmlns:a16="http://schemas.microsoft.com/office/drawing/2014/main" id="{295C7590-8B80-428C-95A9-638B2654257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599725"/>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0" name="Freeform: Shape 139">
              <a:extLst>
                <a:ext uri="{FF2B5EF4-FFF2-40B4-BE49-F238E27FC236}">
                  <a16:creationId xmlns:a16="http://schemas.microsoft.com/office/drawing/2014/main" id="{CA0E8A31-7520-4726-9D96-43BA87407E0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59972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1" name="Freeform: Shape 140">
              <a:extLst>
                <a:ext uri="{FF2B5EF4-FFF2-40B4-BE49-F238E27FC236}">
                  <a16:creationId xmlns:a16="http://schemas.microsoft.com/office/drawing/2014/main" id="{9407EEE0-5D8E-4CCC-A91B-0CB523227CF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3" y="365896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2" name="Freeform: Shape 141">
              <a:extLst>
                <a:ext uri="{FF2B5EF4-FFF2-40B4-BE49-F238E27FC236}">
                  <a16:creationId xmlns:a16="http://schemas.microsoft.com/office/drawing/2014/main" id="{3799DFCC-868B-4257-B530-8E8D616CC5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299" y="365896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3" name="Freeform: Shape 142">
              <a:extLst>
                <a:ext uri="{FF2B5EF4-FFF2-40B4-BE49-F238E27FC236}">
                  <a16:creationId xmlns:a16="http://schemas.microsoft.com/office/drawing/2014/main" id="{F7F5EEB5-FE82-45A8-97C4-88460ABAFB3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49"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4" name="Freeform: Shape 143">
              <a:extLst>
                <a:ext uri="{FF2B5EF4-FFF2-40B4-BE49-F238E27FC236}">
                  <a16:creationId xmlns:a16="http://schemas.microsoft.com/office/drawing/2014/main" id="{CD76E4C7-EB07-499D-9BC3-FF39C8B613F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5" name="Freeform: Shape 144">
              <a:extLst>
                <a:ext uri="{FF2B5EF4-FFF2-40B4-BE49-F238E27FC236}">
                  <a16:creationId xmlns:a16="http://schemas.microsoft.com/office/drawing/2014/main" id="{86EFDF8D-E5F7-4EB8-B8DA-3CC7E21D88A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5"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6" name="Freeform: Shape 145">
              <a:extLst>
                <a:ext uri="{FF2B5EF4-FFF2-40B4-BE49-F238E27FC236}">
                  <a16:creationId xmlns:a16="http://schemas.microsoft.com/office/drawing/2014/main" id="{2CA6506B-EACA-4FB2-81AB-E028F44786F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0" y="365896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7" name="Freeform: Shape 146">
              <a:extLst>
                <a:ext uri="{FF2B5EF4-FFF2-40B4-BE49-F238E27FC236}">
                  <a16:creationId xmlns:a16="http://schemas.microsoft.com/office/drawing/2014/main" id="{193E4771-2787-4901-93D8-7E90F3F479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65896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48" name="Freeform: Shape 147">
              <a:extLst>
                <a:ext uri="{FF2B5EF4-FFF2-40B4-BE49-F238E27FC236}">
                  <a16:creationId xmlns:a16="http://schemas.microsoft.com/office/drawing/2014/main" id="{0EA31773-15F1-4605-8787-6891ABB2118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5" y="3718118"/>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49" name="Freeform: Shape 148">
              <a:extLst>
                <a:ext uri="{FF2B5EF4-FFF2-40B4-BE49-F238E27FC236}">
                  <a16:creationId xmlns:a16="http://schemas.microsoft.com/office/drawing/2014/main" id="{1302C213-2CD5-4168-9534-111E6E81A8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0" y="371811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0" name="Freeform: Shape 149">
              <a:extLst>
                <a:ext uri="{FF2B5EF4-FFF2-40B4-BE49-F238E27FC236}">
                  <a16:creationId xmlns:a16="http://schemas.microsoft.com/office/drawing/2014/main" id="{B9B36C24-2336-41FD-BAC4-6CD69DFD551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0"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1" name="Freeform: Shape 150">
              <a:extLst>
                <a:ext uri="{FF2B5EF4-FFF2-40B4-BE49-F238E27FC236}">
                  <a16:creationId xmlns:a16="http://schemas.microsoft.com/office/drawing/2014/main" id="{CA3AFAFE-D376-4A7B-928B-833531472DD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69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2" name="Freeform: Shape 151">
              <a:extLst>
                <a:ext uri="{FF2B5EF4-FFF2-40B4-BE49-F238E27FC236}">
                  <a16:creationId xmlns:a16="http://schemas.microsoft.com/office/drawing/2014/main" id="{7C685A00-A4F7-4250-BAAA-70978DADE4E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46"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3" name="Freeform: Shape 152">
              <a:extLst>
                <a:ext uri="{FF2B5EF4-FFF2-40B4-BE49-F238E27FC236}">
                  <a16:creationId xmlns:a16="http://schemas.microsoft.com/office/drawing/2014/main" id="{E52682F3-EDD5-4BDC-BB19-A4540873A83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091" y="3718118"/>
              <a:ext cx="14097" cy="14096"/>
            </a:xfrm>
            <a:custGeom>
              <a:avLst/>
              <a:gdLst>
                <a:gd name="connsiteX0" fmla="*/ 14097 w 14097"/>
                <a:gd name="connsiteY0" fmla="*/ 7048 h 14096"/>
                <a:gd name="connsiteX1" fmla="*/ 7048 w 14097"/>
                <a:gd name="connsiteY1" fmla="*/ 14097 h 14096"/>
                <a:gd name="connsiteX2" fmla="*/ 0 w 14097"/>
                <a:gd name="connsiteY2" fmla="*/ 7048 h 14096"/>
                <a:gd name="connsiteX3" fmla="*/ 7048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4" name="Freeform: Shape 153">
              <a:extLst>
                <a:ext uri="{FF2B5EF4-FFF2-40B4-BE49-F238E27FC236}">
                  <a16:creationId xmlns:a16="http://schemas.microsoft.com/office/drawing/2014/main" id="{2C5E1880-CFBA-4547-9C23-6D2C433048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42" y="371811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55" name="Freeform: Shape 154">
              <a:extLst>
                <a:ext uri="{FF2B5EF4-FFF2-40B4-BE49-F238E27FC236}">
                  <a16:creationId xmlns:a16="http://schemas.microsoft.com/office/drawing/2014/main" id="{439AAF4F-2AAD-4A02-A7FA-FE28D52869A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34057" y="3777362"/>
              <a:ext cx="14192" cy="14096"/>
            </a:xfrm>
            <a:custGeom>
              <a:avLst/>
              <a:gdLst>
                <a:gd name="connsiteX0" fmla="*/ 14192 w 14192"/>
                <a:gd name="connsiteY0" fmla="*/ 7048 h 14096"/>
                <a:gd name="connsiteX1" fmla="*/ 7144 w 14192"/>
                <a:gd name="connsiteY1" fmla="*/ 14097 h 14096"/>
                <a:gd name="connsiteX2" fmla="*/ 0 w 14192"/>
                <a:gd name="connsiteY2" fmla="*/ 7048 h 14096"/>
                <a:gd name="connsiteX3" fmla="*/ 7049 w 14192"/>
                <a:gd name="connsiteY3" fmla="*/ 0 h 14096"/>
                <a:gd name="connsiteX4" fmla="*/ 14192 w 14192"/>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192" h="14096">
                  <a:moveTo>
                    <a:pt x="14192" y="7048"/>
                  </a:moveTo>
                  <a:cubicBezTo>
                    <a:pt x="14192" y="10954"/>
                    <a:pt x="11049" y="14097"/>
                    <a:pt x="7144" y="14097"/>
                  </a:cubicBezTo>
                  <a:cubicBezTo>
                    <a:pt x="3239" y="14097"/>
                    <a:pt x="0" y="10954"/>
                    <a:pt x="0" y="7048"/>
                  </a:cubicBezTo>
                  <a:cubicBezTo>
                    <a:pt x="0" y="3143"/>
                    <a:pt x="3143" y="0"/>
                    <a:pt x="7049" y="0"/>
                  </a:cubicBezTo>
                  <a:cubicBezTo>
                    <a:pt x="10954" y="0"/>
                    <a:pt x="14192" y="3143"/>
                    <a:pt x="14192" y="7048"/>
                  </a:cubicBezTo>
                  <a:close/>
                </a:path>
              </a:pathLst>
            </a:custGeom>
            <a:grpFill/>
            <a:ln w="9525" cap="flat">
              <a:noFill/>
              <a:prstDash val="solid"/>
              <a:miter/>
            </a:ln>
          </p:spPr>
          <p:txBody>
            <a:bodyPr rtlCol="0" anchor="ctr"/>
            <a:lstStyle/>
            <a:p>
              <a:endParaRPr lang="en-US" dirty="0"/>
            </a:p>
          </p:txBody>
        </p:sp>
        <p:sp>
          <p:nvSpPr>
            <p:cNvPr id="156" name="Freeform: Shape 155">
              <a:extLst>
                <a:ext uri="{FF2B5EF4-FFF2-40B4-BE49-F238E27FC236}">
                  <a16:creationId xmlns:a16="http://schemas.microsoft.com/office/drawing/2014/main" id="{05614144-9309-41ED-8E05-839A6EEFF89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793301"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57" name="Freeform: Shape 156">
              <a:extLst>
                <a:ext uri="{FF2B5EF4-FFF2-40B4-BE49-F238E27FC236}">
                  <a16:creationId xmlns:a16="http://schemas.microsoft.com/office/drawing/2014/main" id="{24324D6F-A81D-45F2-BA36-C53F1AB0C67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852453"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8" name="Freeform: Shape 157">
              <a:extLst>
                <a:ext uri="{FF2B5EF4-FFF2-40B4-BE49-F238E27FC236}">
                  <a16:creationId xmlns:a16="http://schemas.microsoft.com/office/drawing/2014/main" id="{6B00668D-07BC-47CF-9D1E-F94EC7C56F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11701"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59" name="Freeform: Shape 158">
              <a:extLst>
                <a:ext uri="{FF2B5EF4-FFF2-40B4-BE49-F238E27FC236}">
                  <a16:creationId xmlns:a16="http://schemas.microsoft.com/office/drawing/2014/main" id="{BCF78A89-29F2-4973-8463-DF3C57EFB4F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5970854"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0" name="Freeform: Shape 159">
              <a:extLst>
                <a:ext uri="{FF2B5EF4-FFF2-40B4-BE49-F238E27FC236}">
                  <a16:creationId xmlns:a16="http://schemas.microsoft.com/office/drawing/2014/main" id="{F5BCB645-FB02-40FC-99A4-06CA3F1B28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30102" y="3777362"/>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41"/>
                    <a:pt x="10941" y="14097"/>
                    <a:pt x="7049" y="14097"/>
                  </a:cubicBezTo>
                  <a:cubicBezTo>
                    <a:pt x="3156" y="14097"/>
                    <a:pt x="0" y="10941"/>
                    <a:pt x="0" y="7048"/>
                  </a:cubicBezTo>
                  <a:cubicBezTo>
                    <a:pt x="0" y="3156"/>
                    <a:pt x="3156" y="0"/>
                    <a:pt x="7049"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61" name="Freeform: Shape 160">
              <a:extLst>
                <a:ext uri="{FF2B5EF4-FFF2-40B4-BE49-F238E27FC236}">
                  <a16:creationId xmlns:a16="http://schemas.microsoft.com/office/drawing/2014/main" id="{F6115A3A-2FBE-4633-A426-37D05BC0712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089250" y="377736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62" name="Freeform: Shape 161">
              <a:extLst>
                <a:ext uri="{FF2B5EF4-FFF2-40B4-BE49-F238E27FC236}">
                  <a16:creationId xmlns:a16="http://schemas.microsoft.com/office/drawing/2014/main" id="{AEFD8D2F-B95A-4C0A-AE85-53171B29F5F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481330"/>
              <a:ext cx="14097" cy="14096"/>
            </a:xfrm>
            <a:custGeom>
              <a:avLst/>
              <a:gdLst>
                <a:gd name="connsiteX0" fmla="*/ 14097 w 14097"/>
                <a:gd name="connsiteY0" fmla="*/ 7049 h 14096"/>
                <a:gd name="connsiteX1" fmla="*/ 7049 w 14097"/>
                <a:gd name="connsiteY1" fmla="*/ 14097 h 14096"/>
                <a:gd name="connsiteX2" fmla="*/ 0 w 14097"/>
                <a:gd name="connsiteY2" fmla="*/ 7049 h 14096"/>
                <a:gd name="connsiteX3" fmla="*/ 7049 w 14097"/>
                <a:gd name="connsiteY3" fmla="*/ 0 h 14096"/>
                <a:gd name="connsiteX4" fmla="*/ 14097 w 14097"/>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9"/>
                  </a:moveTo>
                  <a:cubicBezTo>
                    <a:pt x="14097" y="10954"/>
                    <a:pt x="10954" y="14097"/>
                    <a:pt x="7049" y="14097"/>
                  </a:cubicBezTo>
                  <a:cubicBezTo>
                    <a:pt x="3143" y="14097"/>
                    <a:pt x="0" y="10954"/>
                    <a:pt x="0" y="7049"/>
                  </a:cubicBezTo>
                  <a:cubicBezTo>
                    <a:pt x="0" y="3143"/>
                    <a:pt x="3143" y="0"/>
                    <a:pt x="7049"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3" name="Freeform: Shape 162">
              <a:extLst>
                <a:ext uri="{FF2B5EF4-FFF2-40B4-BE49-F238E27FC236}">
                  <a16:creationId xmlns:a16="http://schemas.microsoft.com/office/drawing/2014/main" id="{4DD4F397-1F35-4E06-8EC1-8F58C51912A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4" name="Freeform: Shape 163">
              <a:extLst>
                <a:ext uri="{FF2B5EF4-FFF2-40B4-BE49-F238E27FC236}">
                  <a16:creationId xmlns:a16="http://schemas.microsoft.com/office/drawing/2014/main" id="{B031E5E0-C77D-49F7-ADF2-258D23052D9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481330"/>
              <a:ext cx="14096" cy="14096"/>
            </a:xfrm>
            <a:custGeom>
              <a:avLst/>
              <a:gdLst>
                <a:gd name="connsiteX0" fmla="*/ 14097 w 14096"/>
                <a:gd name="connsiteY0" fmla="*/ 7049 h 14096"/>
                <a:gd name="connsiteX1" fmla="*/ 7049 w 14096"/>
                <a:gd name="connsiteY1" fmla="*/ 14097 h 14096"/>
                <a:gd name="connsiteX2" fmla="*/ 0 w 14096"/>
                <a:gd name="connsiteY2" fmla="*/ 7049 h 14096"/>
                <a:gd name="connsiteX3" fmla="*/ 7049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9" y="14097"/>
                  </a:cubicBezTo>
                  <a:cubicBezTo>
                    <a:pt x="3143" y="14097"/>
                    <a:pt x="0" y="10954"/>
                    <a:pt x="0" y="7049"/>
                  </a:cubicBezTo>
                  <a:cubicBezTo>
                    <a:pt x="0" y="3143"/>
                    <a:pt x="3143" y="0"/>
                    <a:pt x="7049" y="0"/>
                  </a:cubicBezTo>
                  <a:cubicBezTo>
                    <a:pt x="10859" y="0"/>
                    <a:pt x="14097" y="3143"/>
                    <a:pt x="14097" y="7049"/>
                  </a:cubicBezTo>
                  <a:close/>
                </a:path>
              </a:pathLst>
            </a:custGeom>
            <a:grpFill/>
            <a:ln w="9525" cap="flat">
              <a:noFill/>
              <a:prstDash val="solid"/>
              <a:miter/>
            </a:ln>
          </p:spPr>
          <p:txBody>
            <a:bodyPr rtlCol="0" anchor="ctr"/>
            <a:lstStyle/>
            <a:p>
              <a:endParaRPr lang="en-US" dirty="0"/>
            </a:p>
          </p:txBody>
        </p:sp>
        <p:sp>
          <p:nvSpPr>
            <p:cNvPr id="165" name="Freeform: Shape 164">
              <a:extLst>
                <a:ext uri="{FF2B5EF4-FFF2-40B4-BE49-F238E27FC236}">
                  <a16:creationId xmlns:a16="http://schemas.microsoft.com/office/drawing/2014/main" id="{3F044DE9-FE64-4C30-8191-7E1547880C4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954" y="0"/>
                    <a:pt x="14097" y="3143"/>
                    <a:pt x="14097" y="7049"/>
                  </a:cubicBezTo>
                  <a:close/>
                </a:path>
              </a:pathLst>
            </a:custGeom>
            <a:grpFill/>
            <a:ln w="9525" cap="flat">
              <a:noFill/>
              <a:prstDash val="solid"/>
              <a:miter/>
            </a:ln>
          </p:spPr>
          <p:txBody>
            <a:bodyPr rtlCol="0" anchor="ctr"/>
            <a:lstStyle/>
            <a:p>
              <a:endParaRPr lang="en-US" dirty="0"/>
            </a:p>
          </p:txBody>
        </p:sp>
        <p:sp>
          <p:nvSpPr>
            <p:cNvPr id="166" name="Freeform: Shape 165">
              <a:extLst>
                <a:ext uri="{FF2B5EF4-FFF2-40B4-BE49-F238E27FC236}">
                  <a16:creationId xmlns:a16="http://schemas.microsoft.com/office/drawing/2014/main" id="{9B18BCEB-85ED-4077-ACB7-FEB2F64432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481330"/>
              <a:ext cx="14096" cy="14096"/>
            </a:xfrm>
            <a:custGeom>
              <a:avLst/>
              <a:gdLst>
                <a:gd name="connsiteX0" fmla="*/ 14097 w 14096"/>
                <a:gd name="connsiteY0" fmla="*/ 7049 h 14096"/>
                <a:gd name="connsiteX1" fmla="*/ 7048 w 14096"/>
                <a:gd name="connsiteY1" fmla="*/ 14097 h 14096"/>
                <a:gd name="connsiteX2" fmla="*/ 0 w 14096"/>
                <a:gd name="connsiteY2" fmla="*/ 7049 h 14096"/>
                <a:gd name="connsiteX3" fmla="*/ 7048 w 14096"/>
                <a:gd name="connsiteY3" fmla="*/ 0 h 14096"/>
                <a:gd name="connsiteX4" fmla="*/ 14097 w 14096"/>
                <a:gd name="connsiteY4" fmla="*/ 7049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9"/>
                  </a:moveTo>
                  <a:cubicBezTo>
                    <a:pt x="14097" y="10954"/>
                    <a:pt x="10954" y="14097"/>
                    <a:pt x="7048" y="14097"/>
                  </a:cubicBezTo>
                  <a:cubicBezTo>
                    <a:pt x="3143" y="14097"/>
                    <a:pt x="0" y="10954"/>
                    <a:pt x="0" y="7049"/>
                  </a:cubicBezTo>
                  <a:cubicBezTo>
                    <a:pt x="0" y="3143"/>
                    <a:pt x="3143" y="0"/>
                    <a:pt x="7048" y="0"/>
                  </a:cubicBezTo>
                  <a:cubicBezTo>
                    <a:pt x="10858" y="0"/>
                    <a:pt x="14097" y="3143"/>
                    <a:pt x="14097" y="7049"/>
                  </a:cubicBezTo>
                  <a:close/>
                </a:path>
              </a:pathLst>
            </a:custGeom>
            <a:grpFill/>
            <a:ln w="9525" cap="flat">
              <a:noFill/>
              <a:prstDash val="solid"/>
              <a:miter/>
            </a:ln>
          </p:spPr>
          <p:txBody>
            <a:bodyPr rtlCol="0" anchor="ctr"/>
            <a:lstStyle/>
            <a:p>
              <a:endParaRPr lang="en-US" dirty="0"/>
            </a:p>
          </p:txBody>
        </p:sp>
        <p:sp>
          <p:nvSpPr>
            <p:cNvPr id="167" name="Freeform: Shape 166">
              <a:extLst>
                <a:ext uri="{FF2B5EF4-FFF2-40B4-BE49-F238E27FC236}">
                  <a16:creationId xmlns:a16="http://schemas.microsoft.com/office/drawing/2014/main" id="{00C0927E-2CCF-4F8E-8A54-22B8A93C979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481329"/>
              <a:ext cx="14096" cy="14097"/>
            </a:xfrm>
            <a:custGeom>
              <a:avLst/>
              <a:gdLst>
                <a:gd name="connsiteX0" fmla="*/ 14097 w 14096"/>
                <a:gd name="connsiteY0" fmla="*/ 7049 h 14097"/>
                <a:gd name="connsiteX1" fmla="*/ 7048 w 14096"/>
                <a:gd name="connsiteY1" fmla="*/ 14097 h 14097"/>
                <a:gd name="connsiteX2" fmla="*/ 0 w 14096"/>
                <a:gd name="connsiteY2" fmla="*/ 7049 h 14097"/>
                <a:gd name="connsiteX3" fmla="*/ 7048 w 14096"/>
                <a:gd name="connsiteY3" fmla="*/ 0 h 14097"/>
                <a:gd name="connsiteX4" fmla="*/ 14097 w 14096"/>
                <a:gd name="connsiteY4" fmla="*/ 7049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9"/>
                  </a:moveTo>
                  <a:cubicBezTo>
                    <a:pt x="14097" y="10941"/>
                    <a:pt x="10941" y="14097"/>
                    <a:pt x="7048" y="14097"/>
                  </a:cubicBezTo>
                  <a:cubicBezTo>
                    <a:pt x="3156" y="14097"/>
                    <a:pt x="0" y="10941"/>
                    <a:pt x="0" y="7049"/>
                  </a:cubicBezTo>
                  <a:cubicBezTo>
                    <a:pt x="0" y="3156"/>
                    <a:pt x="3156" y="0"/>
                    <a:pt x="7048" y="0"/>
                  </a:cubicBezTo>
                  <a:cubicBezTo>
                    <a:pt x="10941" y="0"/>
                    <a:pt x="14097" y="3156"/>
                    <a:pt x="14097" y="7049"/>
                  </a:cubicBezTo>
                  <a:close/>
                </a:path>
              </a:pathLst>
            </a:custGeom>
            <a:grpFill/>
            <a:ln w="9525" cap="flat">
              <a:noFill/>
              <a:prstDash val="solid"/>
              <a:miter/>
            </a:ln>
          </p:spPr>
          <p:txBody>
            <a:bodyPr rtlCol="0" anchor="ctr"/>
            <a:lstStyle/>
            <a:p>
              <a:endParaRPr lang="en-US" dirty="0"/>
            </a:p>
          </p:txBody>
        </p:sp>
        <p:sp>
          <p:nvSpPr>
            <p:cNvPr id="168" name="Freeform: Shape 167">
              <a:extLst>
                <a:ext uri="{FF2B5EF4-FFF2-40B4-BE49-F238E27FC236}">
                  <a16:creationId xmlns:a16="http://schemas.microsoft.com/office/drawing/2014/main" id="{D0C3350E-04F5-4FED-9991-4DD964E099D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40578"/>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69" name="Freeform: Shape 168">
              <a:extLst>
                <a:ext uri="{FF2B5EF4-FFF2-40B4-BE49-F238E27FC236}">
                  <a16:creationId xmlns:a16="http://schemas.microsoft.com/office/drawing/2014/main" id="{F43D0338-A6C9-4866-8D0C-072664518ED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405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0" name="Freeform: Shape 169">
              <a:extLst>
                <a:ext uri="{FF2B5EF4-FFF2-40B4-BE49-F238E27FC236}">
                  <a16:creationId xmlns:a16="http://schemas.microsoft.com/office/drawing/2014/main" id="{40EA171B-27E2-4100-9D5F-123CF6E7F9E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40584"/>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1" name="Freeform: Shape 170">
              <a:extLst>
                <a:ext uri="{FF2B5EF4-FFF2-40B4-BE49-F238E27FC236}">
                  <a16:creationId xmlns:a16="http://schemas.microsoft.com/office/drawing/2014/main" id="{22FD540C-F3DF-40F5-B2BE-BBD113EF43C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4058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2" name="Freeform: Shape 171">
              <a:extLst>
                <a:ext uri="{FF2B5EF4-FFF2-40B4-BE49-F238E27FC236}">
                  <a16:creationId xmlns:a16="http://schemas.microsoft.com/office/drawing/2014/main" id="{57768D93-FAD4-4236-969B-B8EE8E88F3F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40586"/>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3" name="Freeform: Shape 172">
              <a:extLst>
                <a:ext uri="{FF2B5EF4-FFF2-40B4-BE49-F238E27FC236}">
                  <a16:creationId xmlns:a16="http://schemas.microsoft.com/office/drawing/2014/main" id="{0F5E0490-21C2-4EF6-950D-38814F32C26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40588"/>
              <a:ext cx="14096" cy="14097"/>
            </a:xfrm>
            <a:custGeom>
              <a:avLst/>
              <a:gdLst>
                <a:gd name="connsiteX0" fmla="*/ 14097 w 14096"/>
                <a:gd name="connsiteY0" fmla="*/ 7048 h 14097"/>
                <a:gd name="connsiteX1" fmla="*/ 7048 w 14096"/>
                <a:gd name="connsiteY1" fmla="*/ 14097 h 14097"/>
                <a:gd name="connsiteX2" fmla="*/ 0 w 14096"/>
                <a:gd name="connsiteY2" fmla="*/ 7048 h 14097"/>
                <a:gd name="connsiteX3" fmla="*/ 7048 w 14096"/>
                <a:gd name="connsiteY3" fmla="*/ 0 h 14097"/>
                <a:gd name="connsiteX4" fmla="*/ 14097 w 14096"/>
                <a:gd name="connsiteY4" fmla="*/ 7048 h 1409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7">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sp>
          <p:nvSpPr>
            <p:cNvPr id="174" name="Freeform: Shape 173">
              <a:extLst>
                <a:ext uri="{FF2B5EF4-FFF2-40B4-BE49-F238E27FC236}">
                  <a16:creationId xmlns:a16="http://schemas.microsoft.com/office/drawing/2014/main" id="{8E981C9B-710F-4034-AE82-28B1B07245D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599737"/>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5" name="Freeform: Shape 174">
              <a:extLst>
                <a:ext uri="{FF2B5EF4-FFF2-40B4-BE49-F238E27FC236}">
                  <a16:creationId xmlns:a16="http://schemas.microsoft.com/office/drawing/2014/main" id="{CC62C2CC-DBAE-4877-8F55-02FE00AE811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6" name="Freeform: Shape 175">
              <a:extLst>
                <a:ext uri="{FF2B5EF4-FFF2-40B4-BE49-F238E27FC236}">
                  <a16:creationId xmlns:a16="http://schemas.microsoft.com/office/drawing/2014/main" id="{D8F57D8B-1988-441F-9DAE-A525DA5E9D9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599737"/>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77" name="Freeform: Shape 176">
              <a:extLst>
                <a:ext uri="{FF2B5EF4-FFF2-40B4-BE49-F238E27FC236}">
                  <a16:creationId xmlns:a16="http://schemas.microsoft.com/office/drawing/2014/main" id="{6715F028-3A13-4D5F-86C4-74C0AD81D6A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78" name="Freeform: Shape 177">
              <a:extLst>
                <a:ext uri="{FF2B5EF4-FFF2-40B4-BE49-F238E27FC236}">
                  <a16:creationId xmlns:a16="http://schemas.microsoft.com/office/drawing/2014/main" id="{DC6C9B50-47B3-44E7-B897-43D010A189C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599735"/>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79" name="Freeform: Shape 178">
              <a:extLst>
                <a:ext uri="{FF2B5EF4-FFF2-40B4-BE49-F238E27FC236}">
                  <a16:creationId xmlns:a16="http://schemas.microsoft.com/office/drawing/2014/main" id="{F3F602F0-702E-4D5F-A4FC-0E602C02B98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37" y="3599737"/>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0" name="Freeform: Shape 179">
              <a:extLst>
                <a:ext uri="{FF2B5EF4-FFF2-40B4-BE49-F238E27FC236}">
                  <a16:creationId xmlns:a16="http://schemas.microsoft.com/office/drawing/2014/main" id="{9F379870-B34C-4DFC-9F0A-BDAB8C89FE33}"/>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658981"/>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1" name="Freeform: Shape 180">
              <a:extLst>
                <a:ext uri="{FF2B5EF4-FFF2-40B4-BE49-F238E27FC236}">
                  <a16:creationId xmlns:a16="http://schemas.microsoft.com/office/drawing/2014/main" id="{641092AC-FED1-4D1D-B57C-0AC883CA958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46"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2" name="Freeform: Shape 181">
              <a:extLst>
                <a:ext uri="{FF2B5EF4-FFF2-40B4-BE49-F238E27FC236}">
                  <a16:creationId xmlns:a16="http://schemas.microsoft.com/office/drawing/2014/main" id="{EA8A0B5E-5BB1-46AF-AC31-7D3756F354C9}"/>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1" y="3658981"/>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3" name="Freeform: Shape 182">
              <a:extLst>
                <a:ext uri="{FF2B5EF4-FFF2-40B4-BE49-F238E27FC236}">
                  <a16:creationId xmlns:a16="http://schemas.microsoft.com/office/drawing/2014/main" id="{1C519384-2192-432B-B768-64B4BC2DA98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2"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4" name="Freeform: Shape 183">
              <a:extLst>
                <a:ext uri="{FF2B5EF4-FFF2-40B4-BE49-F238E27FC236}">
                  <a16:creationId xmlns:a16="http://schemas.microsoft.com/office/drawing/2014/main" id="{13C77A9D-44F0-4289-A611-D8AF813570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88" y="3658981"/>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85" name="Freeform: Shape 184">
              <a:extLst>
                <a:ext uri="{FF2B5EF4-FFF2-40B4-BE49-F238E27FC236}">
                  <a16:creationId xmlns:a16="http://schemas.microsoft.com/office/drawing/2014/main" id="{0A54AEDC-E418-4E02-A713-6CE30C0CDD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1" y="3658979"/>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6" name="Freeform: Shape 185">
              <a:extLst>
                <a:ext uri="{FF2B5EF4-FFF2-40B4-BE49-F238E27FC236}">
                  <a16:creationId xmlns:a16="http://schemas.microsoft.com/office/drawing/2014/main" id="{24FECFE3-9F31-47B0-B17F-CF2A1CEE85AD}"/>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9" y="3718130"/>
              <a:ext cx="14097" cy="14096"/>
            </a:xfrm>
            <a:custGeom>
              <a:avLst/>
              <a:gdLst>
                <a:gd name="connsiteX0" fmla="*/ 14097 w 14097"/>
                <a:gd name="connsiteY0" fmla="*/ 7048 h 14096"/>
                <a:gd name="connsiteX1" fmla="*/ 7049 w 14097"/>
                <a:gd name="connsiteY1" fmla="*/ 14097 h 14096"/>
                <a:gd name="connsiteX2" fmla="*/ 0 w 14097"/>
                <a:gd name="connsiteY2" fmla="*/ 7048 h 14096"/>
                <a:gd name="connsiteX3" fmla="*/ 7049 w 14097"/>
                <a:gd name="connsiteY3" fmla="*/ 0 h 14096"/>
                <a:gd name="connsiteX4" fmla="*/ 14097 w 14097"/>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6">
                  <a:moveTo>
                    <a:pt x="14097" y="7048"/>
                  </a:moveTo>
                  <a:cubicBezTo>
                    <a:pt x="14097" y="10954"/>
                    <a:pt x="10954" y="14097"/>
                    <a:pt x="7049" y="14097"/>
                  </a:cubicBezTo>
                  <a:cubicBezTo>
                    <a:pt x="3143" y="14097"/>
                    <a:pt x="0" y="10954"/>
                    <a:pt x="0" y="7048"/>
                  </a:cubicBezTo>
                  <a:cubicBezTo>
                    <a:pt x="0" y="3143"/>
                    <a:pt x="3143" y="0"/>
                    <a:pt x="7049"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7" name="Freeform: Shape 186">
              <a:extLst>
                <a:ext uri="{FF2B5EF4-FFF2-40B4-BE49-F238E27FC236}">
                  <a16:creationId xmlns:a16="http://schemas.microsoft.com/office/drawing/2014/main" id="{68167DF4-8B16-419B-B7BA-2FD5FF6CC81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88" name="Freeform: Shape 187">
              <a:extLst>
                <a:ext uri="{FF2B5EF4-FFF2-40B4-BE49-F238E27FC236}">
                  <a16:creationId xmlns:a16="http://schemas.microsoft.com/office/drawing/2014/main" id="{A543D24F-44C0-4DDF-A30E-8C8407548F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5" y="3718130"/>
              <a:ext cx="14096" cy="14096"/>
            </a:xfrm>
            <a:custGeom>
              <a:avLst/>
              <a:gdLst>
                <a:gd name="connsiteX0" fmla="*/ 14097 w 14096"/>
                <a:gd name="connsiteY0" fmla="*/ 7048 h 14096"/>
                <a:gd name="connsiteX1" fmla="*/ 7049 w 14096"/>
                <a:gd name="connsiteY1" fmla="*/ 14097 h 14096"/>
                <a:gd name="connsiteX2" fmla="*/ 0 w 14096"/>
                <a:gd name="connsiteY2" fmla="*/ 7048 h 14096"/>
                <a:gd name="connsiteX3" fmla="*/ 7049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9" y="14097"/>
                  </a:cubicBezTo>
                  <a:cubicBezTo>
                    <a:pt x="3143" y="14097"/>
                    <a:pt x="0" y="10954"/>
                    <a:pt x="0" y="7048"/>
                  </a:cubicBezTo>
                  <a:cubicBezTo>
                    <a:pt x="0" y="3143"/>
                    <a:pt x="3143" y="0"/>
                    <a:pt x="7049" y="0"/>
                  </a:cubicBezTo>
                  <a:cubicBezTo>
                    <a:pt x="10859" y="0"/>
                    <a:pt x="14097" y="3143"/>
                    <a:pt x="14097" y="7048"/>
                  </a:cubicBezTo>
                  <a:close/>
                </a:path>
              </a:pathLst>
            </a:custGeom>
            <a:grpFill/>
            <a:ln w="9525" cap="flat">
              <a:noFill/>
              <a:prstDash val="solid"/>
              <a:miter/>
            </a:ln>
          </p:spPr>
          <p:txBody>
            <a:bodyPr rtlCol="0" anchor="ctr"/>
            <a:lstStyle/>
            <a:p>
              <a:endParaRPr lang="en-US" dirty="0"/>
            </a:p>
          </p:txBody>
        </p:sp>
        <p:sp>
          <p:nvSpPr>
            <p:cNvPr id="189" name="Freeform: Shape 188">
              <a:extLst>
                <a:ext uri="{FF2B5EF4-FFF2-40B4-BE49-F238E27FC236}">
                  <a16:creationId xmlns:a16="http://schemas.microsoft.com/office/drawing/2014/main" id="{63DEAE3C-3931-41EE-B4A1-F9385602BE1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45" y="3718130"/>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0" name="Freeform: Shape 189">
              <a:extLst>
                <a:ext uri="{FF2B5EF4-FFF2-40B4-BE49-F238E27FC236}">
                  <a16:creationId xmlns:a16="http://schemas.microsoft.com/office/drawing/2014/main" id="{B11945CD-32F6-4C09-82AF-5510512312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292" y="3718128"/>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858" y="0"/>
                    <a:pt x="14097" y="3143"/>
                    <a:pt x="14097" y="7048"/>
                  </a:cubicBezTo>
                  <a:close/>
                </a:path>
              </a:pathLst>
            </a:custGeom>
            <a:grpFill/>
            <a:ln w="9525" cap="flat">
              <a:noFill/>
              <a:prstDash val="solid"/>
              <a:miter/>
            </a:ln>
          </p:spPr>
          <p:txBody>
            <a:bodyPr rtlCol="0" anchor="ctr"/>
            <a:lstStyle/>
            <a:p>
              <a:endParaRPr lang="en-US" dirty="0"/>
            </a:p>
          </p:txBody>
        </p:sp>
        <p:sp>
          <p:nvSpPr>
            <p:cNvPr id="191" name="Freeform: Shape 190">
              <a:extLst>
                <a:ext uri="{FF2B5EF4-FFF2-40B4-BE49-F238E27FC236}">
                  <a16:creationId xmlns:a16="http://schemas.microsoft.com/office/drawing/2014/main" id="{9109F44F-512F-4792-AED2-ECA80DDE16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40" y="3718133"/>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54"/>
                    <a:pt x="10954" y="14097"/>
                    <a:pt x="7048" y="14097"/>
                  </a:cubicBezTo>
                  <a:cubicBezTo>
                    <a:pt x="3143" y="14097"/>
                    <a:pt x="0" y="10954"/>
                    <a:pt x="0" y="7048"/>
                  </a:cubicBezTo>
                  <a:cubicBezTo>
                    <a:pt x="0" y="3143"/>
                    <a:pt x="3143" y="0"/>
                    <a:pt x="7048" y="0"/>
                  </a:cubicBezTo>
                  <a:cubicBezTo>
                    <a:pt x="10954" y="0"/>
                    <a:pt x="14097" y="3143"/>
                    <a:pt x="14097" y="7048"/>
                  </a:cubicBezTo>
                  <a:close/>
                </a:path>
              </a:pathLst>
            </a:custGeom>
            <a:grpFill/>
            <a:ln w="9525" cap="flat">
              <a:noFill/>
              <a:prstDash val="solid"/>
              <a:miter/>
            </a:ln>
          </p:spPr>
          <p:txBody>
            <a:bodyPr rtlCol="0" anchor="ctr"/>
            <a:lstStyle/>
            <a:p>
              <a:endParaRPr lang="en-US" dirty="0"/>
            </a:p>
          </p:txBody>
        </p:sp>
        <p:sp>
          <p:nvSpPr>
            <p:cNvPr id="192" name="Freeform: Shape 191">
              <a:extLst>
                <a:ext uri="{FF2B5EF4-FFF2-40B4-BE49-F238E27FC236}">
                  <a16:creationId xmlns:a16="http://schemas.microsoft.com/office/drawing/2014/main" id="{29B9E19B-BC56-46F2-BFFF-1688CEA55A6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148495" y="3777375"/>
              <a:ext cx="14097" cy="14099"/>
            </a:xfrm>
            <a:custGeom>
              <a:avLst/>
              <a:gdLst>
                <a:gd name="connsiteX0" fmla="*/ 14097 w 14097"/>
                <a:gd name="connsiteY0" fmla="*/ 7051 h 14099"/>
                <a:gd name="connsiteX1" fmla="*/ 7049 w 14097"/>
                <a:gd name="connsiteY1" fmla="*/ 14099 h 14099"/>
                <a:gd name="connsiteX2" fmla="*/ 0 w 14097"/>
                <a:gd name="connsiteY2" fmla="*/ 7051 h 14099"/>
                <a:gd name="connsiteX3" fmla="*/ 7049 w 14097"/>
                <a:gd name="connsiteY3" fmla="*/ 2 h 14099"/>
                <a:gd name="connsiteX4" fmla="*/ 14097 w 14097"/>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7" h="14099">
                  <a:moveTo>
                    <a:pt x="14097" y="7051"/>
                  </a:moveTo>
                  <a:cubicBezTo>
                    <a:pt x="14097" y="10956"/>
                    <a:pt x="10954" y="14099"/>
                    <a:pt x="7049" y="14099"/>
                  </a:cubicBezTo>
                  <a:cubicBezTo>
                    <a:pt x="3143" y="14099"/>
                    <a:pt x="0" y="10956"/>
                    <a:pt x="0" y="7051"/>
                  </a:cubicBezTo>
                  <a:cubicBezTo>
                    <a:pt x="0" y="3145"/>
                    <a:pt x="3143" y="2"/>
                    <a:pt x="7049"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3" name="Freeform: Shape 192">
              <a:extLst>
                <a:ext uri="{FF2B5EF4-FFF2-40B4-BE49-F238E27FC236}">
                  <a16:creationId xmlns:a16="http://schemas.microsoft.com/office/drawing/2014/main" id="{F573BDDE-4AED-43FB-B8D1-B5F3708931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07650" y="3777375"/>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4" name="Freeform: Shape 193">
              <a:extLst>
                <a:ext uri="{FF2B5EF4-FFF2-40B4-BE49-F238E27FC236}">
                  <a16:creationId xmlns:a16="http://schemas.microsoft.com/office/drawing/2014/main" id="{EFFDA684-6DFF-4629-830E-6F2ACAB8C30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266896" y="3777375"/>
              <a:ext cx="14096" cy="14099"/>
            </a:xfrm>
            <a:custGeom>
              <a:avLst/>
              <a:gdLst>
                <a:gd name="connsiteX0" fmla="*/ 14097 w 14096"/>
                <a:gd name="connsiteY0" fmla="*/ 7051 h 14099"/>
                <a:gd name="connsiteX1" fmla="*/ 7049 w 14096"/>
                <a:gd name="connsiteY1" fmla="*/ 14099 h 14099"/>
                <a:gd name="connsiteX2" fmla="*/ 0 w 14096"/>
                <a:gd name="connsiteY2" fmla="*/ 7051 h 14099"/>
                <a:gd name="connsiteX3" fmla="*/ 7049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9" y="14099"/>
                  </a:cubicBezTo>
                  <a:cubicBezTo>
                    <a:pt x="3143" y="14099"/>
                    <a:pt x="0" y="10956"/>
                    <a:pt x="0" y="7051"/>
                  </a:cubicBezTo>
                  <a:cubicBezTo>
                    <a:pt x="0" y="3145"/>
                    <a:pt x="3143" y="2"/>
                    <a:pt x="7049" y="2"/>
                  </a:cubicBezTo>
                  <a:cubicBezTo>
                    <a:pt x="10859" y="-93"/>
                    <a:pt x="14097" y="3145"/>
                    <a:pt x="14097" y="7051"/>
                  </a:cubicBezTo>
                  <a:close/>
                </a:path>
              </a:pathLst>
            </a:custGeom>
            <a:grpFill/>
            <a:ln w="9525" cap="flat">
              <a:noFill/>
              <a:prstDash val="solid"/>
              <a:miter/>
            </a:ln>
          </p:spPr>
          <p:txBody>
            <a:bodyPr rtlCol="0" anchor="ctr"/>
            <a:lstStyle/>
            <a:p>
              <a:endParaRPr lang="en-US" dirty="0"/>
            </a:p>
          </p:txBody>
        </p:sp>
        <p:sp>
          <p:nvSpPr>
            <p:cNvPr id="195" name="Freeform: Shape 194">
              <a:extLst>
                <a:ext uri="{FF2B5EF4-FFF2-40B4-BE49-F238E27FC236}">
                  <a16:creationId xmlns:a16="http://schemas.microsoft.com/office/drawing/2014/main" id="{92E23250-6349-4726-AF61-08A57B3A2E1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26055" y="3777354"/>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954" y="-93"/>
                    <a:pt x="14097" y="3145"/>
                    <a:pt x="14097" y="7051"/>
                  </a:cubicBezTo>
                  <a:close/>
                </a:path>
              </a:pathLst>
            </a:custGeom>
            <a:grpFill/>
            <a:ln w="9525" cap="flat">
              <a:noFill/>
              <a:prstDash val="solid"/>
              <a:miter/>
            </a:ln>
          </p:spPr>
          <p:txBody>
            <a:bodyPr rtlCol="0" anchor="ctr"/>
            <a:lstStyle/>
            <a:p>
              <a:endParaRPr lang="en-US" dirty="0"/>
            </a:p>
          </p:txBody>
        </p:sp>
        <p:sp>
          <p:nvSpPr>
            <p:cNvPr id="196" name="Freeform: Shape 195">
              <a:extLst>
                <a:ext uri="{FF2B5EF4-FFF2-40B4-BE49-F238E27FC236}">
                  <a16:creationId xmlns:a16="http://schemas.microsoft.com/office/drawing/2014/main" id="{8536AAE6-5497-4B0A-9C9F-4EAA1BB322B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385314" y="3777450"/>
              <a:ext cx="14096" cy="14099"/>
            </a:xfrm>
            <a:custGeom>
              <a:avLst/>
              <a:gdLst>
                <a:gd name="connsiteX0" fmla="*/ 14097 w 14096"/>
                <a:gd name="connsiteY0" fmla="*/ 7051 h 14099"/>
                <a:gd name="connsiteX1" fmla="*/ 7048 w 14096"/>
                <a:gd name="connsiteY1" fmla="*/ 14099 h 14099"/>
                <a:gd name="connsiteX2" fmla="*/ 0 w 14096"/>
                <a:gd name="connsiteY2" fmla="*/ 7051 h 14099"/>
                <a:gd name="connsiteX3" fmla="*/ 7048 w 14096"/>
                <a:gd name="connsiteY3" fmla="*/ 2 h 14099"/>
                <a:gd name="connsiteX4" fmla="*/ 14097 w 14096"/>
                <a:gd name="connsiteY4" fmla="*/ 7051 h 140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9">
                  <a:moveTo>
                    <a:pt x="14097" y="7051"/>
                  </a:moveTo>
                  <a:cubicBezTo>
                    <a:pt x="14097" y="10956"/>
                    <a:pt x="10954" y="14099"/>
                    <a:pt x="7048" y="14099"/>
                  </a:cubicBezTo>
                  <a:cubicBezTo>
                    <a:pt x="3143" y="14099"/>
                    <a:pt x="0" y="10956"/>
                    <a:pt x="0" y="7051"/>
                  </a:cubicBezTo>
                  <a:cubicBezTo>
                    <a:pt x="0" y="3145"/>
                    <a:pt x="3143" y="2"/>
                    <a:pt x="7048" y="2"/>
                  </a:cubicBezTo>
                  <a:cubicBezTo>
                    <a:pt x="10858" y="-93"/>
                    <a:pt x="14097" y="3145"/>
                    <a:pt x="14097" y="7051"/>
                  </a:cubicBezTo>
                  <a:close/>
                </a:path>
              </a:pathLst>
            </a:custGeom>
            <a:grpFill/>
            <a:ln w="9525" cap="flat">
              <a:noFill/>
              <a:prstDash val="solid"/>
              <a:miter/>
            </a:ln>
          </p:spPr>
          <p:txBody>
            <a:bodyPr rtlCol="0" anchor="ctr"/>
            <a:lstStyle/>
            <a:p>
              <a:endParaRPr lang="en-US" dirty="0"/>
            </a:p>
          </p:txBody>
        </p:sp>
        <p:sp>
          <p:nvSpPr>
            <p:cNvPr id="197" name="Freeform: Shape 196">
              <a:extLst>
                <a:ext uri="{FF2B5EF4-FFF2-40B4-BE49-F238E27FC236}">
                  <a16:creationId xmlns:a16="http://schemas.microsoft.com/office/drawing/2014/main" id="{52B72898-B9DE-4574-BB20-0C317954D4C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6444424" y="3777424"/>
              <a:ext cx="14096" cy="14096"/>
            </a:xfrm>
            <a:custGeom>
              <a:avLst/>
              <a:gdLst>
                <a:gd name="connsiteX0" fmla="*/ 14097 w 14096"/>
                <a:gd name="connsiteY0" fmla="*/ 7048 h 14096"/>
                <a:gd name="connsiteX1" fmla="*/ 7048 w 14096"/>
                <a:gd name="connsiteY1" fmla="*/ 14097 h 14096"/>
                <a:gd name="connsiteX2" fmla="*/ 0 w 14096"/>
                <a:gd name="connsiteY2" fmla="*/ 7048 h 14096"/>
                <a:gd name="connsiteX3" fmla="*/ 7048 w 14096"/>
                <a:gd name="connsiteY3" fmla="*/ 0 h 14096"/>
                <a:gd name="connsiteX4" fmla="*/ 14097 w 14096"/>
                <a:gd name="connsiteY4" fmla="*/ 7048 h 140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096" h="14096">
                  <a:moveTo>
                    <a:pt x="14097" y="7048"/>
                  </a:moveTo>
                  <a:cubicBezTo>
                    <a:pt x="14097" y="10941"/>
                    <a:pt x="10941" y="14097"/>
                    <a:pt x="7048" y="14097"/>
                  </a:cubicBezTo>
                  <a:cubicBezTo>
                    <a:pt x="3156" y="14097"/>
                    <a:pt x="0" y="10941"/>
                    <a:pt x="0" y="7048"/>
                  </a:cubicBezTo>
                  <a:cubicBezTo>
                    <a:pt x="0" y="3156"/>
                    <a:pt x="3156" y="0"/>
                    <a:pt x="7048" y="0"/>
                  </a:cubicBezTo>
                  <a:cubicBezTo>
                    <a:pt x="10941" y="0"/>
                    <a:pt x="14097" y="3156"/>
                    <a:pt x="14097" y="7048"/>
                  </a:cubicBezTo>
                  <a:close/>
                </a:path>
              </a:pathLst>
            </a:custGeom>
            <a:grpFill/>
            <a:ln w="9525" cap="flat">
              <a:noFill/>
              <a:prstDash val="solid"/>
              <a:miter/>
            </a:ln>
          </p:spPr>
          <p:txBody>
            <a:bodyPr rtlCol="0" anchor="ctr"/>
            <a:lstStyle/>
            <a:p>
              <a:endParaRPr lang="en-US" dirty="0"/>
            </a:p>
          </p:txBody>
        </p:sp>
      </p:grpSp>
    </p:spTree>
    <p:extLst>
      <p:ext uri="{BB962C8B-B14F-4D97-AF65-F5344CB8AC3E}">
        <p14:creationId xmlns:p14="http://schemas.microsoft.com/office/powerpoint/2010/main" val="1242844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1102368" y="1877492"/>
            <a:ext cx="4030132" cy="3215373"/>
          </a:xfrm>
        </p:spPr>
        <p:txBody>
          <a:bodyPr>
            <a:normAutofit/>
          </a:bodyPr>
          <a:lstStyle/>
          <a:p>
            <a:pPr algn="ctr"/>
            <a:r>
              <a:rPr lang="en-US" dirty="0">
                <a:solidFill>
                  <a:schemeClr val="bg1"/>
                </a:solidFill>
              </a:rPr>
              <a:t>Eleanor “Happy” Leacock</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endParaRPr lang="en-US"/>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endParaRPr lang="en-US" dirty="0"/>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solidFill>
                <a:schemeClr val="lt1"/>
              </a:solidFill>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lang="en-US"/>
          </a:p>
        </p:txBody>
      </p:sp>
      <p:sp>
        <p:nvSpPr>
          <p:cNvPr id="3" name="Content Placeholder 2">
            <a:extLst>
              <a:ext uri="{FF2B5EF4-FFF2-40B4-BE49-F238E27FC236}">
                <a16:creationId xmlns:a16="http://schemas.microsoft.com/office/drawing/2014/main" id="{69C9236B-DF1F-0B44-B4BF-0AC20E32C136}"/>
              </a:ext>
            </a:extLst>
          </p:cNvPr>
          <p:cNvSpPr>
            <a:spLocks noGrp="1"/>
          </p:cNvSpPr>
          <p:nvPr>
            <p:ph idx="1"/>
          </p:nvPr>
        </p:nvSpPr>
        <p:spPr>
          <a:xfrm>
            <a:off x="6234868" y="1130846"/>
            <a:ext cx="5217173" cy="4351338"/>
          </a:xfrm>
        </p:spPr>
        <p:txBody>
          <a:bodyPr>
            <a:normAutofit fontScale="92500" lnSpcReduction="10000"/>
          </a:bodyPr>
          <a:lstStyle/>
          <a:p>
            <a:r>
              <a:rPr lang="en-US" dirty="0">
                <a:solidFill>
                  <a:schemeClr val="bg1"/>
                </a:solidFill>
              </a:rPr>
              <a:t>On the Origins on Gender Subordination</a:t>
            </a:r>
          </a:p>
          <a:p>
            <a:pPr lvl="1"/>
            <a:r>
              <a:rPr lang="en-US" dirty="0">
                <a:solidFill>
                  <a:schemeClr val="bg1"/>
                </a:solidFill>
              </a:rPr>
              <a:t>Why are women subordinate to men?</a:t>
            </a:r>
          </a:p>
          <a:p>
            <a:pPr lvl="2"/>
            <a:r>
              <a:rPr lang="en-US" dirty="0">
                <a:solidFill>
                  <a:schemeClr val="bg1"/>
                </a:solidFill>
              </a:rPr>
              <a:t>Family org away from comm to marriage-based unit</a:t>
            </a:r>
          </a:p>
          <a:p>
            <a:pPr lvl="2"/>
            <a:r>
              <a:rPr lang="en-US" dirty="0">
                <a:solidFill>
                  <a:schemeClr val="bg1"/>
                </a:solidFill>
              </a:rPr>
              <a:t>Economic transitions relegating women to secondary roles</a:t>
            </a:r>
          </a:p>
          <a:p>
            <a:pPr lvl="1"/>
            <a:endParaRPr lang="en-US" dirty="0">
              <a:solidFill>
                <a:schemeClr val="bg1"/>
              </a:solidFill>
            </a:endParaRPr>
          </a:p>
          <a:p>
            <a:pPr lvl="1"/>
            <a:r>
              <a:rPr lang="en-US" dirty="0">
                <a:solidFill>
                  <a:schemeClr val="bg1"/>
                </a:solidFill>
              </a:rPr>
              <a:t>What explains universal gender subordination?</a:t>
            </a:r>
          </a:p>
          <a:p>
            <a:pPr lvl="2"/>
            <a:r>
              <a:rPr lang="en-US" dirty="0">
                <a:solidFill>
                  <a:schemeClr val="bg1"/>
                </a:solidFill>
              </a:rPr>
              <a:t>Biology? Childbirth? </a:t>
            </a:r>
          </a:p>
          <a:p>
            <a:pPr lvl="2"/>
            <a:r>
              <a:rPr lang="en-US" dirty="0">
                <a:solidFill>
                  <a:schemeClr val="bg1"/>
                </a:solidFill>
              </a:rPr>
              <a:t>Colonialism</a:t>
            </a:r>
          </a:p>
          <a:p>
            <a:pPr lvl="1"/>
            <a:r>
              <a:rPr lang="en-US" dirty="0">
                <a:solidFill>
                  <a:schemeClr val="bg1"/>
                </a:solidFill>
              </a:rPr>
              <a:t>Intersectional analysis</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endParaRPr lang="en-US"/>
            </a:p>
          </p:txBody>
        </p:sp>
      </p:grpSp>
    </p:spTree>
    <p:extLst>
      <p:ext uri="{BB962C8B-B14F-4D97-AF65-F5344CB8AC3E}">
        <p14:creationId xmlns:p14="http://schemas.microsoft.com/office/powerpoint/2010/main" val="14760730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1102368" y="1877492"/>
            <a:ext cx="4030132" cy="3215373"/>
          </a:xfrm>
        </p:spPr>
        <p:txBody>
          <a:bodyPr>
            <a:normAutofit/>
          </a:bodyPr>
          <a:lstStyle/>
          <a:p>
            <a:pPr algn="ctr"/>
            <a:r>
              <a:rPr lang="en-US" dirty="0" err="1">
                <a:solidFill>
                  <a:schemeClr val="bg1"/>
                </a:solidFill>
              </a:rPr>
              <a:t>Yanagisako</a:t>
            </a:r>
            <a:r>
              <a:rPr lang="en-US" dirty="0">
                <a:solidFill>
                  <a:schemeClr val="bg1"/>
                </a:solidFill>
              </a:rPr>
              <a:t> and Collier</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9C9236B-DF1F-0B44-B4BF-0AC20E32C136}"/>
              </a:ext>
            </a:extLst>
          </p:cNvPr>
          <p:cNvSpPr>
            <a:spLocks noGrp="1"/>
          </p:cNvSpPr>
          <p:nvPr>
            <p:ph idx="1"/>
          </p:nvPr>
        </p:nvSpPr>
        <p:spPr>
          <a:xfrm>
            <a:off x="6234868" y="1130846"/>
            <a:ext cx="5217173" cy="4351338"/>
          </a:xfrm>
        </p:spPr>
        <p:txBody>
          <a:bodyPr>
            <a:normAutofit fontScale="92500" lnSpcReduction="10000"/>
          </a:bodyPr>
          <a:lstStyle/>
          <a:p>
            <a:pPr marL="0" indent="0">
              <a:buNone/>
            </a:pPr>
            <a:r>
              <a:rPr lang="en-US" dirty="0">
                <a:solidFill>
                  <a:schemeClr val="bg1"/>
                </a:solidFill>
              </a:rPr>
              <a:t>Unified Analysis of Gender and Kinship</a:t>
            </a:r>
          </a:p>
          <a:p>
            <a:r>
              <a:rPr lang="en-US" dirty="0">
                <a:solidFill>
                  <a:schemeClr val="bg1"/>
                </a:solidFill>
              </a:rPr>
              <a:t>All human relations are 1) sociocultural and 2) imbued with inequality</a:t>
            </a:r>
          </a:p>
          <a:p>
            <a:pPr lvl="1"/>
            <a:r>
              <a:rPr lang="en-US" dirty="0">
                <a:solidFill>
                  <a:schemeClr val="bg1"/>
                </a:solidFill>
              </a:rPr>
              <a:t>Incl ideas about genes, biology, reproduction</a:t>
            </a:r>
          </a:p>
          <a:p>
            <a:pPr lvl="1"/>
            <a:r>
              <a:rPr lang="en-US" dirty="0">
                <a:solidFill>
                  <a:schemeClr val="bg1"/>
                </a:solidFill>
              </a:rPr>
              <a:t>Which shape kinship, sex, and gender</a:t>
            </a:r>
          </a:p>
          <a:p>
            <a:r>
              <a:rPr lang="en-US" dirty="0">
                <a:solidFill>
                  <a:schemeClr val="bg1"/>
                </a:solidFill>
              </a:rPr>
              <a:t>Sex differences do not equate to gendered differences</a:t>
            </a:r>
          </a:p>
          <a:p>
            <a:r>
              <a:rPr lang="en-US" dirty="0">
                <a:solidFill>
                  <a:schemeClr val="bg1"/>
                </a:solidFill>
              </a:rPr>
              <a:t>Sex differences themselves socially produced</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39761783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1102368" y="1877492"/>
            <a:ext cx="4030132" cy="3215373"/>
          </a:xfrm>
        </p:spPr>
        <p:txBody>
          <a:bodyPr>
            <a:normAutofit/>
          </a:bodyPr>
          <a:lstStyle/>
          <a:p>
            <a:pPr algn="ctr"/>
            <a:r>
              <a:rPr lang="en-US" dirty="0" err="1">
                <a:solidFill>
                  <a:schemeClr val="bg1"/>
                </a:solidFill>
              </a:rPr>
              <a:t>Ifi</a:t>
            </a:r>
            <a:r>
              <a:rPr lang="en-US" dirty="0">
                <a:solidFill>
                  <a:schemeClr val="bg1"/>
                </a:solidFill>
              </a:rPr>
              <a:t> </a:t>
            </a:r>
            <a:r>
              <a:rPr lang="en-US" dirty="0" err="1">
                <a:solidFill>
                  <a:schemeClr val="bg1"/>
                </a:solidFill>
              </a:rPr>
              <a:t>Amadiume</a:t>
            </a:r>
            <a:endParaRPr lang="en-US" dirty="0">
              <a:solidFill>
                <a:schemeClr val="bg1"/>
              </a:solidFill>
            </a:endParaRP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9C9236B-DF1F-0B44-B4BF-0AC20E32C136}"/>
              </a:ext>
            </a:extLst>
          </p:cNvPr>
          <p:cNvSpPr>
            <a:spLocks noGrp="1"/>
          </p:cNvSpPr>
          <p:nvPr>
            <p:ph idx="1"/>
          </p:nvPr>
        </p:nvSpPr>
        <p:spPr>
          <a:xfrm>
            <a:off x="6234868" y="1130846"/>
            <a:ext cx="5217173" cy="4351338"/>
          </a:xfrm>
        </p:spPr>
        <p:txBody>
          <a:bodyPr>
            <a:normAutofit/>
          </a:bodyPr>
          <a:lstStyle/>
          <a:p>
            <a:r>
              <a:rPr lang="en-US" dirty="0">
                <a:solidFill>
                  <a:schemeClr val="bg1"/>
                </a:solidFill>
              </a:rPr>
              <a:t>Male daughters, female husbands</a:t>
            </a:r>
          </a:p>
          <a:p>
            <a:pPr lvl="1"/>
            <a:r>
              <a:rPr lang="en-US" dirty="0">
                <a:solidFill>
                  <a:schemeClr val="bg1"/>
                </a:solidFill>
              </a:rPr>
              <a:t>Kin roles and gendered classifications decoupled</a:t>
            </a:r>
          </a:p>
          <a:p>
            <a:pPr lvl="1"/>
            <a:r>
              <a:rPr lang="en-US" dirty="0">
                <a:solidFill>
                  <a:schemeClr val="bg1"/>
                </a:solidFill>
              </a:rPr>
              <a:t>Women can be male daughters and spouses</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752312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5A0118C5-4F8D-4CF4-BADD-53FEACC6C42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0" name="Oval 9">
            <a:extLst>
              <a:ext uri="{FF2B5EF4-FFF2-40B4-BE49-F238E27FC236}">
                <a16:creationId xmlns:a16="http://schemas.microsoft.com/office/drawing/2014/main" id="{4E0A5C5C-2A95-428E-9F6A-0D29EBD57C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88395" y="1040837"/>
            <a:ext cx="4754948" cy="4754948"/>
          </a:xfrm>
          <a:prstGeom prst="ellipse">
            <a:avLst/>
          </a:prstGeom>
          <a:solidFill>
            <a:srgbClr val="FFFFFF"/>
          </a:solidFill>
          <a:ln w="28575">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2" name="Oval 11">
            <a:extLst>
              <a:ext uri="{FF2B5EF4-FFF2-40B4-BE49-F238E27FC236}">
                <a16:creationId xmlns:a16="http://schemas.microsoft.com/office/drawing/2014/main" id="{1056F38F-7C4E-461D-8709-7D0024AE1F7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79411" y="1029607"/>
            <a:ext cx="4754948" cy="4754948"/>
          </a:xfrm>
          <a:prstGeom prst="ellipse">
            <a:avLst/>
          </a:prstGeom>
          <a:solidFill>
            <a:schemeClr val="accent6">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C7278469-3C3C-49CE-AEEE-E176A4900B7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39960" y="934855"/>
            <a:ext cx="4754948" cy="4754948"/>
          </a:xfrm>
          <a:prstGeom prst="ellipse">
            <a:avLst/>
          </a:prstGeom>
          <a:solidFill>
            <a:schemeClr val="tx1"/>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3E74825E-76D2-BF47-AE08-B15F34A0194B}"/>
              </a:ext>
            </a:extLst>
          </p:cNvPr>
          <p:cNvSpPr>
            <a:spLocks noGrp="1"/>
          </p:cNvSpPr>
          <p:nvPr>
            <p:ph type="title"/>
          </p:nvPr>
        </p:nvSpPr>
        <p:spPr>
          <a:xfrm>
            <a:off x="1102368" y="1877492"/>
            <a:ext cx="4030132" cy="3215373"/>
          </a:xfrm>
        </p:spPr>
        <p:txBody>
          <a:bodyPr>
            <a:normAutofit/>
          </a:bodyPr>
          <a:lstStyle/>
          <a:p>
            <a:pPr algn="ctr"/>
            <a:r>
              <a:rPr lang="en-US" dirty="0">
                <a:solidFill>
                  <a:schemeClr val="bg1"/>
                </a:solidFill>
              </a:rPr>
              <a:t>Gloria Anzaldúa</a:t>
            </a:r>
          </a:p>
        </p:txBody>
      </p:sp>
      <p:grpSp>
        <p:nvGrpSpPr>
          <p:cNvPr id="16" name="Group 15">
            <a:extLst>
              <a:ext uri="{FF2B5EF4-FFF2-40B4-BE49-F238E27FC236}">
                <a16:creationId xmlns:a16="http://schemas.microsoft.com/office/drawing/2014/main" id="{93DC754C-7E09-422D-A8BB-AF632E90DFA2}"/>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0" y="377893"/>
            <a:ext cx="1861854" cy="717514"/>
            <a:chOff x="0" y="377893"/>
            <a:chExt cx="1861854" cy="717514"/>
          </a:xfrm>
          <a:solidFill>
            <a:schemeClr val="bg1"/>
          </a:solidFill>
        </p:grpSpPr>
        <p:sp>
          <p:nvSpPr>
            <p:cNvPr id="17" name="Freeform: Shape 16">
              <a:extLst>
                <a:ext uri="{FF2B5EF4-FFF2-40B4-BE49-F238E27FC236}">
                  <a16:creationId xmlns:a16="http://schemas.microsoft.com/office/drawing/2014/main" id="{C5A741B9-65EC-4C5B-9FE0-4A18575771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377893"/>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7963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283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7963"/>
                  </a:lnTo>
                  <a:lnTo>
                    <a:pt x="1613277" y="39017"/>
                  </a:lnTo>
                  <a:lnTo>
                    <a:pt x="1374516" y="277779"/>
                  </a:lnTo>
                  <a:lnTo>
                    <a:pt x="1135754" y="39017"/>
                  </a:lnTo>
                  <a:lnTo>
                    <a:pt x="896745" y="277779"/>
                  </a:lnTo>
                  <a:lnTo>
                    <a:pt x="657984" y="39017"/>
                  </a:lnTo>
                  <a:lnTo>
                    <a:pt x="419222" y="277779"/>
                  </a:lnTo>
                  <a:lnTo>
                    <a:pt x="180458" y="39017"/>
                  </a:lnTo>
                  <a:lnTo>
                    <a:pt x="0" y="219283"/>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18" name="Freeform: Shape 17">
              <a:extLst>
                <a:ext uri="{FF2B5EF4-FFF2-40B4-BE49-F238E27FC236}">
                  <a16:creationId xmlns:a16="http://schemas.microsoft.com/office/drawing/2014/main" id="{C0BB4301-41FA-4453-956F-A11CC664B68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0" y="817628"/>
              <a:ext cx="1861854" cy="277779"/>
            </a:xfrm>
            <a:custGeom>
              <a:avLst/>
              <a:gdLst>
                <a:gd name="connsiteX0" fmla="*/ 180458 w 1861854"/>
                <a:gd name="connsiteY0" fmla="*/ 0 h 277779"/>
                <a:gd name="connsiteX1" fmla="*/ 419222 w 1861854"/>
                <a:gd name="connsiteY1" fmla="*/ 238761 h 277779"/>
                <a:gd name="connsiteX2" fmla="*/ 657984 w 1861854"/>
                <a:gd name="connsiteY2" fmla="*/ 0 h 277779"/>
                <a:gd name="connsiteX3" fmla="*/ 896745 w 1861854"/>
                <a:gd name="connsiteY3" fmla="*/ 238761 h 277779"/>
                <a:gd name="connsiteX4" fmla="*/ 1135754 w 1861854"/>
                <a:gd name="connsiteY4" fmla="*/ 0 h 277779"/>
                <a:gd name="connsiteX5" fmla="*/ 1374516 w 1861854"/>
                <a:gd name="connsiteY5" fmla="*/ 238761 h 277779"/>
                <a:gd name="connsiteX6" fmla="*/ 1613277 w 1861854"/>
                <a:gd name="connsiteY6" fmla="*/ 0 h 277779"/>
                <a:gd name="connsiteX7" fmla="*/ 1861854 w 1861854"/>
                <a:gd name="connsiteY7" fmla="*/ 248577 h 277779"/>
                <a:gd name="connsiteX8" fmla="*/ 1842470 w 1861854"/>
                <a:gd name="connsiteY8" fmla="*/ 268208 h 277779"/>
                <a:gd name="connsiteX9" fmla="*/ 1613277 w 1861854"/>
                <a:gd name="connsiteY9" fmla="*/ 39017 h 277779"/>
                <a:gd name="connsiteX10" fmla="*/ 1374516 w 1861854"/>
                <a:gd name="connsiteY10" fmla="*/ 277779 h 277779"/>
                <a:gd name="connsiteX11" fmla="*/ 1135754 w 1861854"/>
                <a:gd name="connsiteY11" fmla="*/ 39017 h 277779"/>
                <a:gd name="connsiteX12" fmla="*/ 896745 w 1861854"/>
                <a:gd name="connsiteY12" fmla="*/ 277779 h 277779"/>
                <a:gd name="connsiteX13" fmla="*/ 657984 w 1861854"/>
                <a:gd name="connsiteY13" fmla="*/ 39017 h 277779"/>
                <a:gd name="connsiteX14" fmla="*/ 419222 w 1861854"/>
                <a:gd name="connsiteY14" fmla="*/ 277779 h 277779"/>
                <a:gd name="connsiteX15" fmla="*/ 180458 w 1861854"/>
                <a:gd name="connsiteY15" fmla="*/ 39017 h 277779"/>
                <a:gd name="connsiteX16" fmla="*/ 0 w 1861854"/>
                <a:gd name="connsiteY16" fmla="*/ 219475 h 277779"/>
                <a:gd name="connsiteX17" fmla="*/ 0 w 1861854"/>
                <a:gd name="connsiteY17" fmla="*/ 180458 h 2777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861854" h="277779">
                  <a:moveTo>
                    <a:pt x="180458" y="0"/>
                  </a:moveTo>
                  <a:lnTo>
                    <a:pt x="419222" y="238761"/>
                  </a:lnTo>
                  <a:lnTo>
                    <a:pt x="657984" y="0"/>
                  </a:lnTo>
                  <a:lnTo>
                    <a:pt x="896745" y="238761"/>
                  </a:lnTo>
                  <a:lnTo>
                    <a:pt x="1135754" y="0"/>
                  </a:lnTo>
                  <a:lnTo>
                    <a:pt x="1374516" y="238761"/>
                  </a:lnTo>
                  <a:lnTo>
                    <a:pt x="1613277" y="0"/>
                  </a:lnTo>
                  <a:lnTo>
                    <a:pt x="1861854" y="248577"/>
                  </a:lnTo>
                  <a:lnTo>
                    <a:pt x="1842470" y="268208"/>
                  </a:lnTo>
                  <a:lnTo>
                    <a:pt x="1613277" y="39017"/>
                  </a:lnTo>
                  <a:lnTo>
                    <a:pt x="1374516" y="277779"/>
                  </a:lnTo>
                  <a:lnTo>
                    <a:pt x="1135754" y="39017"/>
                  </a:lnTo>
                  <a:lnTo>
                    <a:pt x="896745" y="277779"/>
                  </a:lnTo>
                  <a:lnTo>
                    <a:pt x="657984" y="39017"/>
                  </a:lnTo>
                  <a:lnTo>
                    <a:pt x="419222" y="277779"/>
                  </a:lnTo>
                  <a:lnTo>
                    <a:pt x="180458" y="39017"/>
                  </a:lnTo>
                  <a:lnTo>
                    <a:pt x="0" y="219475"/>
                  </a:lnTo>
                  <a:lnTo>
                    <a:pt x="0" y="180458"/>
                  </a:lnTo>
                  <a:close/>
                </a:path>
              </a:pathLst>
            </a:custGeom>
            <a:grpFill/>
            <a:ln w="9525" cap="flat">
              <a:noFill/>
              <a:prstDash val="solid"/>
              <a:miter/>
            </a:ln>
          </p:spPr>
          <p:txBody>
            <a:bodyPr wrap="square" rtlCol="0" anchor="ctr">
              <a:no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pSp>
      <p:sp>
        <p:nvSpPr>
          <p:cNvPr id="20" name="Graphic 212">
            <a:extLst>
              <a:ext uri="{FF2B5EF4-FFF2-40B4-BE49-F238E27FC236}">
                <a16:creationId xmlns:a16="http://schemas.microsoft.com/office/drawing/2014/main" id="{4C6598AB-1C17-4D54-951C-A082D94ACB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2" name="Graphic 212">
            <a:extLst>
              <a:ext uri="{FF2B5EF4-FFF2-40B4-BE49-F238E27FC236}">
                <a16:creationId xmlns:a16="http://schemas.microsoft.com/office/drawing/2014/main" id="{C83B66D7-137D-4AC1-B172-53D60F08BEB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88524" y="457812"/>
            <a:ext cx="914565" cy="914565"/>
          </a:xfrm>
          <a:custGeom>
            <a:avLst/>
            <a:gdLst>
              <a:gd name="connsiteX0" fmla="*/ 403574 w 807148"/>
              <a:gd name="connsiteY0" fmla="*/ 0 h 807148"/>
              <a:gd name="connsiteX1" fmla="*/ 0 w 807148"/>
              <a:gd name="connsiteY1" fmla="*/ 403574 h 807148"/>
              <a:gd name="connsiteX2" fmla="*/ 403574 w 807148"/>
              <a:gd name="connsiteY2" fmla="*/ 807149 h 807148"/>
              <a:gd name="connsiteX3" fmla="*/ 807149 w 807148"/>
              <a:gd name="connsiteY3" fmla="*/ 403574 h 807148"/>
              <a:gd name="connsiteX4" fmla="*/ 403574 w 807148"/>
              <a:gd name="connsiteY4" fmla="*/ 0 h 807148"/>
              <a:gd name="connsiteX5" fmla="*/ 403574 w 807148"/>
              <a:gd name="connsiteY5" fmla="*/ 667988 h 807148"/>
              <a:gd name="connsiteX6" fmla="*/ 139160 w 807148"/>
              <a:gd name="connsiteY6" fmla="*/ 403574 h 807148"/>
              <a:gd name="connsiteX7" fmla="*/ 403574 w 807148"/>
              <a:gd name="connsiteY7" fmla="*/ 139160 h 807148"/>
              <a:gd name="connsiteX8" fmla="*/ 667988 w 807148"/>
              <a:gd name="connsiteY8" fmla="*/ 403574 h 807148"/>
              <a:gd name="connsiteX9" fmla="*/ 403574 w 807148"/>
              <a:gd name="connsiteY9" fmla="*/ 667988 h 8071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807148" h="807148">
                <a:moveTo>
                  <a:pt x="403574" y="0"/>
                </a:moveTo>
                <a:cubicBezTo>
                  <a:pt x="180689" y="0"/>
                  <a:pt x="0" y="180689"/>
                  <a:pt x="0" y="403574"/>
                </a:cubicBezTo>
                <a:cubicBezTo>
                  <a:pt x="0" y="626459"/>
                  <a:pt x="180689" y="807149"/>
                  <a:pt x="403574" y="807149"/>
                </a:cubicBezTo>
                <a:cubicBezTo>
                  <a:pt x="626459" y="807149"/>
                  <a:pt x="807149" y="626459"/>
                  <a:pt x="807149" y="403574"/>
                </a:cubicBezTo>
                <a:cubicBezTo>
                  <a:pt x="807149" y="180689"/>
                  <a:pt x="626459" y="0"/>
                  <a:pt x="403574" y="0"/>
                </a:cubicBezTo>
                <a:close/>
                <a:moveTo>
                  <a:pt x="403574" y="667988"/>
                </a:moveTo>
                <a:cubicBezTo>
                  <a:pt x="257556" y="667988"/>
                  <a:pt x="139160" y="549593"/>
                  <a:pt x="139160" y="403574"/>
                </a:cubicBezTo>
                <a:cubicBezTo>
                  <a:pt x="139160" y="257556"/>
                  <a:pt x="257556" y="139160"/>
                  <a:pt x="403574" y="139160"/>
                </a:cubicBezTo>
                <a:cubicBezTo>
                  <a:pt x="549593" y="139160"/>
                  <a:pt x="667988" y="257556"/>
                  <a:pt x="667988" y="403574"/>
                </a:cubicBezTo>
                <a:cubicBezTo>
                  <a:pt x="667988" y="549593"/>
                  <a:pt x="549593" y="667988"/>
                  <a:pt x="403574" y="667988"/>
                </a:cubicBezTo>
                <a:close/>
              </a:path>
            </a:pathLst>
          </a:cu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4" name="Oval 23">
            <a:extLst>
              <a:ext uri="{FF2B5EF4-FFF2-40B4-BE49-F238E27FC236}">
                <a16:creationId xmlns:a16="http://schemas.microsoft.com/office/drawing/2014/main" id="{F6B92503-6984-4D15-8B98-8718709B78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rgbClr val="FFFFFF"/>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6" name="Oval 25">
            <a:extLst>
              <a:ext uri="{FF2B5EF4-FFF2-40B4-BE49-F238E27FC236}">
                <a16:creationId xmlns:a16="http://schemas.microsoft.com/office/drawing/2014/main" id="{08DDF938-524E-4C18-A47D-C006278323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2976" y="4946663"/>
            <a:ext cx="319941" cy="319941"/>
          </a:xfrm>
          <a:prstGeom prst="ellipse">
            <a:avLst/>
          </a:prstGeom>
          <a:solidFill>
            <a:schemeClr val="accent2">
              <a:alpha val="3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69C9236B-DF1F-0B44-B4BF-0AC20E32C136}"/>
              </a:ext>
            </a:extLst>
          </p:cNvPr>
          <p:cNvSpPr>
            <a:spLocks noGrp="1"/>
          </p:cNvSpPr>
          <p:nvPr>
            <p:ph idx="1"/>
          </p:nvPr>
        </p:nvSpPr>
        <p:spPr>
          <a:xfrm>
            <a:off x="6234868" y="1130846"/>
            <a:ext cx="5217173" cy="4351338"/>
          </a:xfrm>
        </p:spPr>
        <p:txBody>
          <a:bodyPr>
            <a:normAutofit/>
          </a:bodyPr>
          <a:lstStyle/>
          <a:p>
            <a:r>
              <a:rPr lang="en-US" dirty="0">
                <a:solidFill>
                  <a:schemeClr val="bg1"/>
                </a:solidFill>
              </a:rPr>
              <a:t>La </a:t>
            </a:r>
            <a:r>
              <a:rPr lang="en-US" dirty="0" err="1">
                <a:solidFill>
                  <a:schemeClr val="bg1"/>
                </a:solidFill>
              </a:rPr>
              <a:t>conciencia</a:t>
            </a:r>
            <a:r>
              <a:rPr lang="en-US" dirty="0">
                <a:solidFill>
                  <a:schemeClr val="bg1"/>
                </a:solidFill>
              </a:rPr>
              <a:t> de la mestiza</a:t>
            </a:r>
          </a:p>
          <a:p>
            <a:r>
              <a:rPr lang="en-US" dirty="0">
                <a:solidFill>
                  <a:schemeClr val="bg1"/>
                </a:solidFill>
              </a:rPr>
              <a:t>Borderlands consciousness; queer consciousness</a:t>
            </a:r>
          </a:p>
          <a:p>
            <a:pPr lvl="1"/>
            <a:r>
              <a:rPr lang="en-US" dirty="0">
                <a:solidFill>
                  <a:schemeClr val="bg1"/>
                </a:solidFill>
              </a:rPr>
              <a:t>Mixing; kneading; clashing; plurality; ambiguity</a:t>
            </a:r>
          </a:p>
        </p:txBody>
      </p:sp>
      <p:grpSp>
        <p:nvGrpSpPr>
          <p:cNvPr id="28" name="Graphic 185">
            <a:extLst>
              <a:ext uri="{FF2B5EF4-FFF2-40B4-BE49-F238E27FC236}">
                <a16:creationId xmlns:a16="http://schemas.microsoft.com/office/drawing/2014/main" id="{3773FAF5-C452-4455-9411-D6AF5EBD4CA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9812239" y="6139464"/>
            <a:ext cx="1054466" cy="469689"/>
            <a:chOff x="9841624" y="4115729"/>
            <a:chExt cx="602169" cy="268223"/>
          </a:xfrm>
          <a:solidFill>
            <a:schemeClr val="bg1"/>
          </a:solidFill>
        </p:grpSpPr>
        <p:sp>
          <p:nvSpPr>
            <p:cNvPr id="29" name="Freeform: Shape 28">
              <a:extLst>
                <a:ext uri="{FF2B5EF4-FFF2-40B4-BE49-F238E27FC236}">
                  <a16:creationId xmlns:a16="http://schemas.microsoft.com/office/drawing/2014/main" id="{1ECA0D96-F63C-4F7B-BE16-0F3FE76D7D6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841624"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0" name="Freeform: Shape 29">
              <a:extLst>
                <a:ext uri="{FF2B5EF4-FFF2-40B4-BE49-F238E27FC236}">
                  <a16:creationId xmlns:a16="http://schemas.microsoft.com/office/drawing/2014/main" id="{74F83A81-0546-400A-918A-90C9C48B814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9941445" y="4115729"/>
              <a:ext cx="202882" cy="268223"/>
            </a:xfrm>
            <a:custGeom>
              <a:avLst/>
              <a:gdLst>
                <a:gd name="connsiteX0" fmla="*/ 20765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765"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1" name="Freeform: Shape 30">
              <a:extLst>
                <a:ext uri="{FF2B5EF4-FFF2-40B4-BE49-F238E27FC236}">
                  <a16:creationId xmlns:a16="http://schemas.microsoft.com/office/drawing/2014/main" id="{9741F692-A5B6-4215-86D9-B1FD4FF26AC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041267"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2" name="Freeform: Shape 31">
              <a:extLst>
                <a:ext uri="{FF2B5EF4-FFF2-40B4-BE49-F238E27FC236}">
                  <a16:creationId xmlns:a16="http://schemas.microsoft.com/office/drawing/2014/main" id="{CC0876CB-9C60-4580-8FED-CD64EC76645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141090"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33" name="Freeform: Shape 32">
              <a:extLst>
                <a:ext uri="{FF2B5EF4-FFF2-40B4-BE49-F238E27FC236}">
                  <a16:creationId xmlns:a16="http://schemas.microsoft.com/office/drawing/2014/main" id="{A879B3B7-48DB-4D3A-BB33-02766EAD3D9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40911" y="4115729"/>
              <a:ext cx="202882" cy="268223"/>
            </a:xfrm>
            <a:custGeom>
              <a:avLst/>
              <a:gdLst>
                <a:gd name="connsiteX0" fmla="*/ 20669 w 202882"/>
                <a:gd name="connsiteY0" fmla="*/ 268224 h 268223"/>
                <a:gd name="connsiteX1" fmla="*/ 0 w 202882"/>
                <a:gd name="connsiteY1" fmla="*/ 268224 h 268223"/>
                <a:gd name="connsiteX2" fmla="*/ 182118 w 202882"/>
                <a:gd name="connsiteY2" fmla="*/ 0 h 268223"/>
                <a:gd name="connsiteX3" fmla="*/ 202883 w 202882"/>
                <a:gd name="connsiteY3" fmla="*/ 0 h 268223"/>
              </a:gdLst>
              <a:ahLst/>
              <a:cxnLst>
                <a:cxn ang="0">
                  <a:pos x="connsiteX0" y="connsiteY0"/>
                </a:cxn>
                <a:cxn ang="0">
                  <a:pos x="connsiteX1" y="connsiteY1"/>
                </a:cxn>
                <a:cxn ang="0">
                  <a:pos x="connsiteX2" y="connsiteY2"/>
                </a:cxn>
                <a:cxn ang="0">
                  <a:pos x="connsiteX3" y="connsiteY3"/>
                </a:cxn>
              </a:cxnLst>
              <a:rect l="l" t="t" r="r" b="b"/>
              <a:pathLst>
                <a:path w="202882" h="268223">
                  <a:moveTo>
                    <a:pt x="20669" y="268224"/>
                  </a:moveTo>
                  <a:lnTo>
                    <a:pt x="0" y="268224"/>
                  </a:lnTo>
                  <a:lnTo>
                    <a:pt x="182118" y="0"/>
                  </a:lnTo>
                  <a:lnTo>
                    <a:pt x="202883" y="0"/>
                  </a:lnTo>
                  <a:close/>
                </a:path>
              </a:pathLst>
            </a:custGeom>
            <a:grp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alibri" panose="020F0502020204030204"/>
                <a:ea typeface="+mn-ea"/>
                <a:cs typeface="+mn-cs"/>
              </a:endParaRPr>
            </a:p>
          </p:txBody>
        </p:sp>
      </p:grpSp>
    </p:spTree>
    <p:extLst>
      <p:ext uri="{BB962C8B-B14F-4D97-AF65-F5344CB8AC3E}">
        <p14:creationId xmlns:p14="http://schemas.microsoft.com/office/powerpoint/2010/main" val="1258677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356</TotalTime>
  <Words>367</Words>
  <Application>Microsoft Office PowerPoint</Application>
  <PresentationFormat>Widescreen</PresentationFormat>
  <Paragraphs>52</Paragraphs>
  <Slides>11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Calibri Light</vt:lpstr>
      <vt:lpstr>Office Theme</vt:lpstr>
      <vt:lpstr>On Gender</vt:lpstr>
      <vt:lpstr>Big Idea</vt:lpstr>
      <vt:lpstr>Learning Objectives</vt:lpstr>
      <vt:lpstr>Feminism in anthropology</vt:lpstr>
      <vt:lpstr>The Essays</vt:lpstr>
      <vt:lpstr>Eleanor “Happy” Leacock</vt:lpstr>
      <vt:lpstr>Yanagisako and Collier</vt:lpstr>
      <vt:lpstr>Ifi Amadiume</vt:lpstr>
      <vt:lpstr>Gloria Anzaldúa</vt:lpstr>
      <vt:lpstr>Philippe Bourgois</vt:lpstr>
      <vt:lpstr>Defining Terms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On Gender</dc:title>
  <dc:creator>Ruth Gomberg-Munoz</dc:creator>
  <cp:lastModifiedBy>Hansen, Carli</cp:lastModifiedBy>
  <cp:revision>11</cp:revision>
  <dcterms:created xsi:type="dcterms:W3CDTF">2021-11-01T15:58:16Z</dcterms:created>
  <dcterms:modified xsi:type="dcterms:W3CDTF">2022-04-19T18:22:36Z</dcterms:modified>
</cp:coreProperties>
</file>