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72" r:id="rId4"/>
    <p:sldId id="259" r:id="rId5"/>
    <p:sldId id="260" r:id="rId6"/>
    <p:sldId id="261" r:id="rId7"/>
    <p:sldId id="267" r:id="rId8"/>
    <p:sldId id="268" r:id="rId9"/>
    <p:sldId id="269" r:id="rId10"/>
    <p:sldId id="270" r:id="rId11"/>
    <p:sldId id="27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9"/>
  </p:normalViewPr>
  <p:slideViewPr>
    <p:cSldViewPr snapToGrid="0" snapToObjects="1">
      <p:cViewPr varScale="1">
        <p:scale>
          <a:sx n="106" d="100"/>
          <a:sy n="106" d="100"/>
        </p:scale>
        <p:origin x="74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912603-3DAA-4F5A-93EC-27E97B61F1F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ED03E220-60CB-4F4A-B91F-A6D75FCE0A34}">
      <dgm:prSet/>
      <dgm:spPr/>
      <dgm:t>
        <a:bodyPr/>
        <a:lstStyle/>
        <a:p>
          <a:r>
            <a:rPr lang="en-US"/>
            <a:t>Sex (n)</a:t>
          </a:r>
        </a:p>
      </dgm:t>
    </dgm:pt>
    <dgm:pt modelId="{5BBF772C-195A-4246-9736-354B93867618}" type="parTrans" cxnId="{1E2D8B48-245F-4348-8948-1C945A2A6795}">
      <dgm:prSet/>
      <dgm:spPr/>
      <dgm:t>
        <a:bodyPr/>
        <a:lstStyle/>
        <a:p>
          <a:endParaRPr lang="en-US"/>
        </a:p>
      </dgm:t>
    </dgm:pt>
    <dgm:pt modelId="{21BD1F74-7793-4C7A-85D8-99DE5F86C379}" type="sibTrans" cxnId="{1E2D8B48-245F-4348-8948-1C945A2A6795}">
      <dgm:prSet/>
      <dgm:spPr/>
      <dgm:t>
        <a:bodyPr/>
        <a:lstStyle/>
        <a:p>
          <a:endParaRPr lang="en-US"/>
        </a:p>
      </dgm:t>
    </dgm:pt>
    <dgm:pt modelId="{71E2515B-8022-4C79-8BC6-BBFFB01134B6}">
      <dgm:prSet/>
      <dgm:spPr/>
      <dgm:t>
        <a:bodyPr/>
        <a:lstStyle/>
        <a:p>
          <a:r>
            <a:rPr lang="en-US"/>
            <a:t>Sex (v)</a:t>
          </a:r>
        </a:p>
      </dgm:t>
    </dgm:pt>
    <dgm:pt modelId="{1AE16337-F929-4766-9AA3-90858750774E}" type="parTrans" cxnId="{75CE92B2-91EC-4F97-B666-AD32B8801EBC}">
      <dgm:prSet/>
      <dgm:spPr/>
      <dgm:t>
        <a:bodyPr/>
        <a:lstStyle/>
        <a:p>
          <a:endParaRPr lang="en-US"/>
        </a:p>
      </dgm:t>
    </dgm:pt>
    <dgm:pt modelId="{5FE18EBD-10DE-43AD-AC73-74E52DA31322}" type="sibTrans" cxnId="{75CE92B2-91EC-4F97-B666-AD32B8801EBC}">
      <dgm:prSet/>
      <dgm:spPr/>
      <dgm:t>
        <a:bodyPr/>
        <a:lstStyle/>
        <a:p>
          <a:endParaRPr lang="en-US"/>
        </a:p>
      </dgm:t>
    </dgm:pt>
    <dgm:pt modelId="{57B9BC85-8D26-4F42-8ED6-2B9F56026D9A}">
      <dgm:prSet/>
      <dgm:spPr/>
      <dgm:t>
        <a:bodyPr/>
        <a:lstStyle/>
        <a:p>
          <a:r>
            <a:rPr lang="en-US"/>
            <a:t>Gender</a:t>
          </a:r>
        </a:p>
      </dgm:t>
    </dgm:pt>
    <dgm:pt modelId="{6CF858EF-7821-4BC8-80C8-E4E1286DE287}" type="parTrans" cxnId="{5D684E4B-3AD5-4075-9BAE-8E8C407514E9}">
      <dgm:prSet/>
      <dgm:spPr/>
      <dgm:t>
        <a:bodyPr/>
        <a:lstStyle/>
        <a:p>
          <a:endParaRPr lang="en-US"/>
        </a:p>
      </dgm:t>
    </dgm:pt>
    <dgm:pt modelId="{35385EDD-471E-4E10-B433-E00AD5B11BCE}" type="sibTrans" cxnId="{5D684E4B-3AD5-4075-9BAE-8E8C407514E9}">
      <dgm:prSet/>
      <dgm:spPr/>
      <dgm:t>
        <a:bodyPr/>
        <a:lstStyle/>
        <a:p>
          <a:endParaRPr lang="en-US"/>
        </a:p>
      </dgm:t>
    </dgm:pt>
    <dgm:pt modelId="{64010524-98BA-4191-B29B-4178F1936297}">
      <dgm:prSet/>
      <dgm:spPr/>
      <dgm:t>
        <a:bodyPr/>
        <a:lstStyle/>
        <a:p>
          <a:r>
            <a:rPr lang="en-US" dirty="0"/>
            <a:t>LGBTQIA+</a:t>
          </a:r>
        </a:p>
      </dgm:t>
    </dgm:pt>
    <dgm:pt modelId="{0C1D3005-3E70-4648-B492-3DE18AD358DB}" type="parTrans" cxnId="{9C9945BB-810C-4169-909C-3BE49A92C19E}">
      <dgm:prSet/>
      <dgm:spPr/>
      <dgm:t>
        <a:bodyPr/>
        <a:lstStyle/>
        <a:p>
          <a:endParaRPr lang="en-US"/>
        </a:p>
      </dgm:t>
    </dgm:pt>
    <dgm:pt modelId="{E29D6C7A-B2D9-4AA3-B325-351DE89F7C23}" type="sibTrans" cxnId="{9C9945BB-810C-4169-909C-3BE49A92C19E}">
      <dgm:prSet/>
      <dgm:spPr/>
      <dgm:t>
        <a:bodyPr/>
        <a:lstStyle/>
        <a:p>
          <a:endParaRPr lang="en-US"/>
        </a:p>
      </dgm:t>
    </dgm:pt>
    <dgm:pt modelId="{5202D028-CBF2-0D41-882E-4F6B1EF59ABB}">
      <dgm:prSet/>
      <dgm:spPr/>
      <dgm:t>
        <a:bodyPr/>
        <a:lstStyle/>
        <a:p>
          <a:r>
            <a:rPr lang="en-US" dirty="0"/>
            <a:t>gender diversity/fluidity</a:t>
          </a:r>
        </a:p>
      </dgm:t>
    </dgm:pt>
    <dgm:pt modelId="{F652D620-BF31-3248-9BE4-A37EB28A4C1D}" type="parTrans" cxnId="{3341DE9C-7381-A847-8376-32575B8F45CB}">
      <dgm:prSet/>
      <dgm:spPr/>
    </dgm:pt>
    <dgm:pt modelId="{9F45E859-E58C-5047-81DB-E5D24E91F63A}" type="sibTrans" cxnId="{3341DE9C-7381-A847-8376-32575B8F45CB}">
      <dgm:prSet/>
      <dgm:spPr/>
    </dgm:pt>
    <dgm:pt modelId="{B9C5D1C2-52CC-0F45-86BD-EE982BD14354}">
      <dgm:prSet/>
      <dgm:spPr/>
      <dgm:t>
        <a:bodyPr/>
        <a:lstStyle/>
        <a:p>
          <a:r>
            <a:rPr lang="en-US" dirty="0"/>
            <a:t>hetero/homo normativity</a:t>
          </a:r>
        </a:p>
      </dgm:t>
    </dgm:pt>
    <dgm:pt modelId="{93F32987-DC3F-F44B-AE01-7630BC9C8E8F}" type="parTrans" cxnId="{321432FF-321D-074A-9E13-53E6D05978AC}">
      <dgm:prSet/>
      <dgm:spPr/>
    </dgm:pt>
    <dgm:pt modelId="{9AF2E930-D202-1F46-8052-C18DD7492DF2}" type="sibTrans" cxnId="{321432FF-321D-074A-9E13-53E6D05978AC}">
      <dgm:prSet/>
      <dgm:spPr/>
    </dgm:pt>
    <dgm:pt modelId="{47115610-B86C-1145-A906-39C705303923}" type="pres">
      <dgm:prSet presAssocID="{EE912603-3DAA-4F5A-93EC-27E97B61F1FA}" presName="linear" presStyleCnt="0">
        <dgm:presLayoutVars>
          <dgm:dir/>
          <dgm:animLvl val="lvl"/>
          <dgm:resizeHandles val="exact"/>
        </dgm:presLayoutVars>
      </dgm:prSet>
      <dgm:spPr/>
    </dgm:pt>
    <dgm:pt modelId="{28052D23-3166-2B47-886D-E2467C6A921C}" type="pres">
      <dgm:prSet presAssocID="{ED03E220-60CB-4F4A-B91F-A6D75FCE0A34}" presName="parentLin" presStyleCnt="0"/>
      <dgm:spPr/>
    </dgm:pt>
    <dgm:pt modelId="{D0681C04-53BA-9B41-808A-DAA26B6FD280}" type="pres">
      <dgm:prSet presAssocID="{ED03E220-60CB-4F4A-B91F-A6D75FCE0A34}" presName="parentLeftMargin" presStyleLbl="node1" presStyleIdx="0" presStyleCnt="6"/>
      <dgm:spPr/>
    </dgm:pt>
    <dgm:pt modelId="{F6AA8C09-457E-0F46-A3BC-804FED70117C}" type="pres">
      <dgm:prSet presAssocID="{ED03E220-60CB-4F4A-B91F-A6D75FCE0A34}" presName="parentText" presStyleLbl="node1" presStyleIdx="0" presStyleCnt="6">
        <dgm:presLayoutVars>
          <dgm:chMax val="0"/>
          <dgm:bulletEnabled val="1"/>
        </dgm:presLayoutVars>
      </dgm:prSet>
      <dgm:spPr/>
    </dgm:pt>
    <dgm:pt modelId="{42DE9AB4-CD66-864F-A78B-4A8F669FB461}" type="pres">
      <dgm:prSet presAssocID="{ED03E220-60CB-4F4A-B91F-A6D75FCE0A34}" presName="negativeSpace" presStyleCnt="0"/>
      <dgm:spPr/>
    </dgm:pt>
    <dgm:pt modelId="{E485B200-3163-BE47-A2E6-FB052404F9D4}" type="pres">
      <dgm:prSet presAssocID="{ED03E220-60CB-4F4A-B91F-A6D75FCE0A34}" presName="childText" presStyleLbl="conFgAcc1" presStyleIdx="0" presStyleCnt="6">
        <dgm:presLayoutVars>
          <dgm:bulletEnabled val="1"/>
        </dgm:presLayoutVars>
      </dgm:prSet>
      <dgm:spPr/>
    </dgm:pt>
    <dgm:pt modelId="{272BF315-D582-F54A-936D-024A2FB3F4BF}" type="pres">
      <dgm:prSet presAssocID="{21BD1F74-7793-4C7A-85D8-99DE5F86C379}" presName="spaceBetweenRectangles" presStyleCnt="0"/>
      <dgm:spPr/>
    </dgm:pt>
    <dgm:pt modelId="{BFC272F5-782B-504D-B279-4E5CB7C6EEBA}" type="pres">
      <dgm:prSet presAssocID="{71E2515B-8022-4C79-8BC6-BBFFB01134B6}" presName="parentLin" presStyleCnt="0"/>
      <dgm:spPr/>
    </dgm:pt>
    <dgm:pt modelId="{00C354D2-4CA4-6948-947E-1D6591C67A9B}" type="pres">
      <dgm:prSet presAssocID="{71E2515B-8022-4C79-8BC6-BBFFB01134B6}" presName="parentLeftMargin" presStyleLbl="node1" presStyleIdx="0" presStyleCnt="6"/>
      <dgm:spPr/>
    </dgm:pt>
    <dgm:pt modelId="{0361DEF8-999A-F44A-AC9C-86CC8521C266}" type="pres">
      <dgm:prSet presAssocID="{71E2515B-8022-4C79-8BC6-BBFFB01134B6}" presName="parentText" presStyleLbl="node1" presStyleIdx="1" presStyleCnt="6">
        <dgm:presLayoutVars>
          <dgm:chMax val="0"/>
          <dgm:bulletEnabled val="1"/>
        </dgm:presLayoutVars>
      </dgm:prSet>
      <dgm:spPr/>
    </dgm:pt>
    <dgm:pt modelId="{47945CC0-691D-0148-8440-C3881C459443}" type="pres">
      <dgm:prSet presAssocID="{71E2515B-8022-4C79-8BC6-BBFFB01134B6}" presName="negativeSpace" presStyleCnt="0"/>
      <dgm:spPr/>
    </dgm:pt>
    <dgm:pt modelId="{6594853E-3638-DC4D-ADCF-3464C2DACF34}" type="pres">
      <dgm:prSet presAssocID="{71E2515B-8022-4C79-8BC6-BBFFB01134B6}" presName="childText" presStyleLbl="conFgAcc1" presStyleIdx="1" presStyleCnt="6">
        <dgm:presLayoutVars>
          <dgm:bulletEnabled val="1"/>
        </dgm:presLayoutVars>
      </dgm:prSet>
      <dgm:spPr/>
    </dgm:pt>
    <dgm:pt modelId="{A3A98534-D966-9E4D-B80A-C02B1F8F049A}" type="pres">
      <dgm:prSet presAssocID="{5FE18EBD-10DE-43AD-AC73-74E52DA31322}" presName="spaceBetweenRectangles" presStyleCnt="0"/>
      <dgm:spPr/>
    </dgm:pt>
    <dgm:pt modelId="{84925C36-1ED5-5345-BD03-5C24BBCFED20}" type="pres">
      <dgm:prSet presAssocID="{57B9BC85-8D26-4F42-8ED6-2B9F56026D9A}" presName="parentLin" presStyleCnt="0"/>
      <dgm:spPr/>
    </dgm:pt>
    <dgm:pt modelId="{7CC47F46-756A-3B45-BA70-53EF6E53165B}" type="pres">
      <dgm:prSet presAssocID="{57B9BC85-8D26-4F42-8ED6-2B9F56026D9A}" presName="parentLeftMargin" presStyleLbl="node1" presStyleIdx="1" presStyleCnt="6"/>
      <dgm:spPr/>
    </dgm:pt>
    <dgm:pt modelId="{A9538590-A7B8-7C47-8881-1D7426D706B7}" type="pres">
      <dgm:prSet presAssocID="{57B9BC85-8D26-4F42-8ED6-2B9F56026D9A}" presName="parentText" presStyleLbl="node1" presStyleIdx="2" presStyleCnt="6">
        <dgm:presLayoutVars>
          <dgm:chMax val="0"/>
          <dgm:bulletEnabled val="1"/>
        </dgm:presLayoutVars>
      </dgm:prSet>
      <dgm:spPr/>
    </dgm:pt>
    <dgm:pt modelId="{3AC0D911-3D9E-F141-B4A0-204E2A5BE2C3}" type="pres">
      <dgm:prSet presAssocID="{57B9BC85-8D26-4F42-8ED6-2B9F56026D9A}" presName="negativeSpace" presStyleCnt="0"/>
      <dgm:spPr/>
    </dgm:pt>
    <dgm:pt modelId="{4302D174-95A0-024B-BB0E-1DD10ED97444}" type="pres">
      <dgm:prSet presAssocID="{57B9BC85-8D26-4F42-8ED6-2B9F56026D9A}" presName="childText" presStyleLbl="conFgAcc1" presStyleIdx="2" presStyleCnt="6">
        <dgm:presLayoutVars>
          <dgm:bulletEnabled val="1"/>
        </dgm:presLayoutVars>
      </dgm:prSet>
      <dgm:spPr/>
    </dgm:pt>
    <dgm:pt modelId="{F434AB93-6ABE-E647-B07C-D0794D88960B}" type="pres">
      <dgm:prSet presAssocID="{35385EDD-471E-4E10-B433-E00AD5B11BCE}" presName="spaceBetweenRectangles" presStyleCnt="0"/>
      <dgm:spPr/>
    </dgm:pt>
    <dgm:pt modelId="{F86048EA-A2BA-A746-AC93-D0219817A3EF}" type="pres">
      <dgm:prSet presAssocID="{64010524-98BA-4191-B29B-4178F1936297}" presName="parentLin" presStyleCnt="0"/>
      <dgm:spPr/>
    </dgm:pt>
    <dgm:pt modelId="{8E996F63-2D46-7740-9C5F-92B8120D934F}" type="pres">
      <dgm:prSet presAssocID="{64010524-98BA-4191-B29B-4178F1936297}" presName="parentLeftMargin" presStyleLbl="node1" presStyleIdx="2" presStyleCnt="6"/>
      <dgm:spPr/>
    </dgm:pt>
    <dgm:pt modelId="{533BBA33-099D-4744-8BD5-D200E3A10AE4}" type="pres">
      <dgm:prSet presAssocID="{64010524-98BA-4191-B29B-4178F1936297}" presName="parentText" presStyleLbl="node1" presStyleIdx="3" presStyleCnt="6">
        <dgm:presLayoutVars>
          <dgm:chMax val="0"/>
          <dgm:bulletEnabled val="1"/>
        </dgm:presLayoutVars>
      </dgm:prSet>
      <dgm:spPr/>
    </dgm:pt>
    <dgm:pt modelId="{09C6949B-D145-8B47-8531-97C6D39D9D04}" type="pres">
      <dgm:prSet presAssocID="{64010524-98BA-4191-B29B-4178F1936297}" presName="negativeSpace" presStyleCnt="0"/>
      <dgm:spPr/>
    </dgm:pt>
    <dgm:pt modelId="{52D9F255-BDF7-DF43-B556-CD331DE25C78}" type="pres">
      <dgm:prSet presAssocID="{64010524-98BA-4191-B29B-4178F1936297}" presName="childText" presStyleLbl="conFgAcc1" presStyleIdx="3" presStyleCnt="6">
        <dgm:presLayoutVars>
          <dgm:bulletEnabled val="1"/>
        </dgm:presLayoutVars>
      </dgm:prSet>
      <dgm:spPr/>
    </dgm:pt>
    <dgm:pt modelId="{AD8D005B-813F-BD4C-9E4B-099979C928BA}" type="pres">
      <dgm:prSet presAssocID="{E29D6C7A-B2D9-4AA3-B325-351DE89F7C23}" presName="spaceBetweenRectangles" presStyleCnt="0"/>
      <dgm:spPr/>
    </dgm:pt>
    <dgm:pt modelId="{557411C6-C18F-3B4E-B09D-25F8C26A0C36}" type="pres">
      <dgm:prSet presAssocID="{5202D028-CBF2-0D41-882E-4F6B1EF59ABB}" presName="parentLin" presStyleCnt="0"/>
      <dgm:spPr/>
    </dgm:pt>
    <dgm:pt modelId="{547DF1AD-4108-614F-825A-8B26AD278832}" type="pres">
      <dgm:prSet presAssocID="{5202D028-CBF2-0D41-882E-4F6B1EF59ABB}" presName="parentLeftMargin" presStyleLbl="node1" presStyleIdx="3" presStyleCnt="6"/>
      <dgm:spPr/>
    </dgm:pt>
    <dgm:pt modelId="{B761F7FC-0316-5847-9FF0-842735352943}" type="pres">
      <dgm:prSet presAssocID="{5202D028-CBF2-0D41-882E-4F6B1EF59ABB}" presName="parentText" presStyleLbl="node1" presStyleIdx="4" presStyleCnt="6">
        <dgm:presLayoutVars>
          <dgm:chMax val="0"/>
          <dgm:bulletEnabled val="1"/>
        </dgm:presLayoutVars>
      </dgm:prSet>
      <dgm:spPr/>
    </dgm:pt>
    <dgm:pt modelId="{F8E09F96-31C8-884C-9846-2A581548A3A8}" type="pres">
      <dgm:prSet presAssocID="{5202D028-CBF2-0D41-882E-4F6B1EF59ABB}" presName="negativeSpace" presStyleCnt="0"/>
      <dgm:spPr/>
    </dgm:pt>
    <dgm:pt modelId="{EB8F3782-BE23-C946-BC21-AD57320454E6}" type="pres">
      <dgm:prSet presAssocID="{5202D028-CBF2-0D41-882E-4F6B1EF59ABB}" presName="childText" presStyleLbl="conFgAcc1" presStyleIdx="4" presStyleCnt="6">
        <dgm:presLayoutVars>
          <dgm:bulletEnabled val="1"/>
        </dgm:presLayoutVars>
      </dgm:prSet>
      <dgm:spPr/>
    </dgm:pt>
    <dgm:pt modelId="{0D380584-44BC-814C-A03A-795308F7A48D}" type="pres">
      <dgm:prSet presAssocID="{9F45E859-E58C-5047-81DB-E5D24E91F63A}" presName="spaceBetweenRectangles" presStyleCnt="0"/>
      <dgm:spPr/>
    </dgm:pt>
    <dgm:pt modelId="{C70BFA6A-BF6B-F94D-8F72-9D94B8730F82}" type="pres">
      <dgm:prSet presAssocID="{B9C5D1C2-52CC-0F45-86BD-EE982BD14354}" presName="parentLin" presStyleCnt="0"/>
      <dgm:spPr/>
    </dgm:pt>
    <dgm:pt modelId="{96B28931-FC59-784B-8A74-E26534A1260E}" type="pres">
      <dgm:prSet presAssocID="{B9C5D1C2-52CC-0F45-86BD-EE982BD14354}" presName="parentLeftMargin" presStyleLbl="node1" presStyleIdx="4" presStyleCnt="6"/>
      <dgm:spPr/>
    </dgm:pt>
    <dgm:pt modelId="{5F1B004F-D6D3-6840-9C13-B7C7D4DB4110}" type="pres">
      <dgm:prSet presAssocID="{B9C5D1C2-52CC-0F45-86BD-EE982BD14354}" presName="parentText" presStyleLbl="node1" presStyleIdx="5" presStyleCnt="6">
        <dgm:presLayoutVars>
          <dgm:chMax val="0"/>
          <dgm:bulletEnabled val="1"/>
        </dgm:presLayoutVars>
      </dgm:prSet>
      <dgm:spPr/>
    </dgm:pt>
    <dgm:pt modelId="{56E5FE58-9F28-0345-A74D-1CE5E051C598}" type="pres">
      <dgm:prSet presAssocID="{B9C5D1C2-52CC-0F45-86BD-EE982BD14354}" presName="negativeSpace" presStyleCnt="0"/>
      <dgm:spPr/>
    </dgm:pt>
    <dgm:pt modelId="{5E8F0D26-00F6-4840-B447-7A425E710FE7}" type="pres">
      <dgm:prSet presAssocID="{B9C5D1C2-52CC-0F45-86BD-EE982BD14354}" presName="childText" presStyleLbl="conFgAcc1" presStyleIdx="5" presStyleCnt="6">
        <dgm:presLayoutVars>
          <dgm:bulletEnabled val="1"/>
        </dgm:presLayoutVars>
      </dgm:prSet>
      <dgm:spPr/>
    </dgm:pt>
  </dgm:ptLst>
  <dgm:cxnLst>
    <dgm:cxn modelId="{A8E63A0E-BCD8-8546-8213-D51E875C7E86}" type="presOf" srcId="{64010524-98BA-4191-B29B-4178F1936297}" destId="{533BBA33-099D-4744-8BD5-D200E3A10AE4}" srcOrd="1" destOrd="0" presId="urn:microsoft.com/office/officeart/2005/8/layout/list1"/>
    <dgm:cxn modelId="{8DB93120-D3C8-9D4B-AA0A-80FF2216F783}" type="presOf" srcId="{EE912603-3DAA-4F5A-93EC-27E97B61F1FA}" destId="{47115610-B86C-1145-A906-39C705303923}" srcOrd="0" destOrd="0" presId="urn:microsoft.com/office/officeart/2005/8/layout/list1"/>
    <dgm:cxn modelId="{D3215225-19D4-FA49-A9B5-36C4B8126C42}" type="presOf" srcId="{64010524-98BA-4191-B29B-4178F1936297}" destId="{8E996F63-2D46-7740-9C5F-92B8120D934F}" srcOrd="0" destOrd="0" presId="urn:microsoft.com/office/officeart/2005/8/layout/list1"/>
    <dgm:cxn modelId="{41573A3E-DB1B-F148-B89A-C889C06EAAC6}" type="presOf" srcId="{B9C5D1C2-52CC-0F45-86BD-EE982BD14354}" destId="{96B28931-FC59-784B-8A74-E26534A1260E}" srcOrd="0" destOrd="0" presId="urn:microsoft.com/office/officeart/2005/8/layout/list1"/>
    <dgm:cxn modelId="{3F1A3B5D-9ED1-3D48-924C-053AE16AA793}" type="presOf" srcId="{5202D028-CBF2-0D41-882E-4F6B1EF59ABB}" destId="{B761F7FC-0316-5847-9FF0-842735352943}" srcOrd="1" destOrd="0" presId="urn:microsoft.com/office/officeart/2005/8/layout/list1"/>
    <dgm:cxn modelId="{2591E461-2822-3245-AC19-71FFE814964A}" type="presOf" srcId="{B9C5D1C2-52CC-0F45-86BD-EE982BD14354}" destId="{5F1B004F-D6D3-6840-9C13-B7C7D4DB4110}" srcOrd="1" destOrd="0" presId="urn:microsoft.com/office/officeart/2005/8/layout/list1"/>
    <dgm:cxn modelId="{7D51CB63-134E-5A42-8B8A-0888E2AF6A3E}" type="presOf" srcId="{71E2515B-8022-4C79-8BC6-BBFFB01134B6}" destId="{0361DEF8-999A-F44A-AC9C-86CC8521C266}" srcOrd="1" destOrd="0" presId="urn:microsoft.com/office/officeart/2005/8/layout/list1"/>
    <dgm:cxn modelId="{1E2D8B48-245F-4348-8948-1C945A2A6795}" srcId="{EE912603-3DAA-4F5A-93EC-27E97B61F1FA}" destId="{ED03E220-60CB-4F4A-B91F-A6D75FCE0A34}" srcOrd="0" destOrd="0" parTransId="{5BBF772C-195A-4246-9736-354B93867618}" sibTransId="{21BD1F74-7793-4C7A-85D8-99DE5F86C379}"/>
    <dgm:cxn modelId="{5D684E4B-3AD5-4075-9BAE-8E8C407514E9}" srcId="{EE912603-3DAA-4F5A-93EC-27E97B61F1FA}" destId="{57B9BC85-8D26-4F42-8ED6-2B9F56026D9A}" srcOrd="2" destOrd="0" parTransId="{6CF858EF-7821-4BC8-80C8-E4E1286DE287}" sibTransId="{35385EDD-471E-4E10-B433-E00AD5B11BCE}"/>
    <dgm:cxn modelId="{36BC6F6F-A6D4-1942-B3FA-6391390C68F1}" type="presOf" srcId="{ED03E220-60CB-4F4A-B91F-A6D75FCE0A34}" destId="{D0681C04-53BA-9B41-808A-DAA26B6FD280}" srcOrd="0" destOrd="0" presId="urn:microsoft.com/office/officeart/2005/8/layout/list1"/>
    <dgm:cxn modelId="{2C2E2073-793F-4F47-9EA9-7E83F526E9CD}" type="presOf" srcId="{57B9BC85-8D26-4F42-8ED6-2B9F56026D9A}" destId="{7CC47F46-756A-3B45-BA70-53EF6E53165B}" srcOrd="0" destOrd="0" presId="urn:microsoft.com/office/officeart/2005/8/layout/list1"/>
    <dgm:cxn modelId="{5C463C77-1E32-6442-A415-A36F846DA3BA}" type="presOf" srcId="{ED03E220-60CB-4F4A-B91F-A6D75FCE0A34}" destId="{F6AA8C09-457E-0F46-A3BC-804FED70117C}" srcOrd="1" destOrd="0" presId="urn:microsoft.com/office/officeart/2005/8/layout/list1"/>
    <dgm:cxn modelId="{900FA49C-74F9-9148-A9BB-1DCB0A8DEB8D}" type="presOf" srcId="{71E2515B-8022-4C79-8BC6-BBFFB01134B6}" destId="{00C354D2-4CA4-6948-947E-1D6591C67A9B}" srcOrd="0" destOrd="0" presId="urn:microsoft.com/office/officeart/2005/8/layout/list1"/>
    <dgm:cxn modelId="{3341DE9C-7381-A847-8376-32575B8F45CB}" srcId="{EE912603-3DAA-4F5A-93EC-27E97B61F1FA}" destId="{5202D028-CBF2-0D41-882E-4F6B1EF59ABB}" srcOrd="4" destOrd="0" parTransId="{F652D620-BF31-3248-9BE4-A37EB28A4C1D}" sibTransId="{9F45E859-E58C-5047-81DB-E5D24E91F63A}"/>
    <dgm:cxn modelId="{28DA3EA6-74F7-0B4F-A57E-E21791A854DF}" type="presOf" srcId="{57B9BC85-8D26-4F42-8ED6-2B9F56026D9A}" destId="{A9538590-A7B8-7C47-8881-1D7426D706B7}" srcOrd="1" destOrd="0" presId="urn:microsoft.com/office/officeart/2005/8/layout/list1"/>
    <dgm:cxn modelId="{75CE92B2-91EC-4F97-B666-AD32B8801EBC}" srcId="{EE912603-3DAA-4F5A-93EC-27E97B61F1FA}" destId="{71E2515B-8022-4C79-8BC6-BBFFB01134B6}" srcOrd="1" destOrd="0" parTransId="{1AE16337-F929-4766-9AA3-90858750774E}" sibTransId="{5FE18EBD-10DE-43AD-AC73-74E52DA31322}"/>
    <dgm:cxn modelId="{3AE81FB3-752A-0948-9876-075CFD8C945B}" type="presOf" srcId="{5202D028-CBF2-0D41-882E-4F6B1EF59ABB}" destId="{547DF1AD-4108-614F-825A-8B26AD278832}" srcOrd="0" destOrd="0" presId="urn:microsoft.com/office/officeart/2005/8/layout/list1"/>
    <dgm:cxn modelId="{9C9945BB-810C-4169-909C-3BE49A92C19E}" srcId="{EE912603-3DAA-4F5A-93EC-27E97B61F1FA}" destId="{64010524-98BA-4191-B29B-4178F1936297}" srcOrd="3" destOrd="0" parTransId="{0C1D3005-3E70-4648-B492-3DE18AD358DB}" sibTransId="{E29D6C7A-B2D9-4AA3-B325-351DE89F7C23}"/>
    <dgm:cxn modelId="{321432FF-321D-074A-9E13-53E6D05978AC}" srcId="{EE912603-3DAA-4F5A-93EC-27E97B61F1FA}" destId="{B9C5D1C2-52CC-0F45-86BD-EE982BD14354}" srcOrd="5" destOrd="0" parTransId="{93F32987-DC3F-F44B-AE01-7630BC9C8E8F}" sibTransId="{9AF2E930-D202-1F46-8052-C18DD7492DF2}"/>
    <dgm:cxn modelId="{6A268E5B-A523-584D-8CAF-6BB0F8F6CB99}" type="presParOf" srcId="{47115610-B86C-1145-A906-39C705303923}" destId="{28052D23-3166-2B47-886D-E2467C6A921C}" srcOrd="0" destOrd="0" presId="urn:microsoft.com/office/officeart/2005/8/layout/list1"/>
    <dgm:cxn modelId="{B97D2A39-AF8A-7849-B7FC-F500EEFA28D4}" type="presParOf" srcId="{28052D23-3166-2B47-886D-E2467C6A921C}" destId="{D0681C04-53BA-9B41-808A-DAA26B6FD280}" srcOrd="0" destOrd="0" presId="urn:microsoft.com/office/officeart/2005/8/layout/list1"/>
    <dgm:cxn modelId="{55536D92-3510-0945-BD3C-19E8A5875B35}" type="presParOf" srcId="{28052D23-3166-2B47-886D-E2467C6A921C}" destId="{F6AA8C09-457E-0F46-A3BC-804FED70117C}" srcOrd="1" destOrd="0" presId="urn:microsoft.com/office/officeart/2005/8/layout/list1"/>
    <dgm:cxn modelId="{35CD77C8-6BF3-C44D-AB22-CFC1ECB39C60}" type="presParOf" srcId="{47115610-B86C-1145-A906-39C705303923}" destId="{42DE9AB4-CD66-864F-A78B-4A8F669FB461}" srcOrd="1" destOrd="0" presId="urn:microsoft.com/office/officeart/2005/8/layout/list1"/>
    <dgm:cxn modelId="{C16D3132-051E-1245-9C1A-F0FE1CD73350}" type="presParOf" srcId="{47115610-B86C-1145-A906-39C705303923}" destId="{E485B200-3163-BE47-A2E6-FB052404F9D4}" srcOrd="2" destOrd="0" presId="urn:microsoft.com/office/officeart/2005/8/layout/list1"/>
    <dgm:cxn modelId="{BC5A747C-85CF-DA4F-942B-90CA621B6746}" type="presParOf" srcId="{47115610-B86C-1145-A906-39C705303923}" destId="{272BF315-D582-F54A-936D-024A2FB3F4BF}" srcOrd="3" destOrd="0" presId="urn:microsoft.com/office/officeart/2005/8/layout/list1"/>
    <dgm:cxn modelId="{8DF625E5-33E5-2543-BA36-E98AB55F10C5}" type="presParOf" srcId="{47115610-B86C-1145-A906-39C705303923}" destId="{BFC272F5-782B-504D-B279-4E5CB7C6EEBA}" srcOrd="4" destOrd="0" presId="urn:microsoft.com/office/officeart/2005/8/layout/list1"/>
    <dgm:cxn modelId="{BD603BE9-7EF2-444C-9E43-6A4B00093343}" type="presParOf" srcId="{BFC272F5-782B-504D-B279-4E5CB7C6EEBA}" destId="{00C354D2-4CA4-6948-947E-1D6591C67A9B}" srcOrd="0" destOrd="0" presId="urn:microsoft.com/office/officeart/2005/8/layout/list1"/>
    <dgm:cxn modelId="{B7963AAA-ACAF-4940-8C8D-3A502A843EF0}" type="presParOf" srcId="{BFC272F5-782B-504D-B279-4E5CB7C6EEBA}" destId="{0361DEF8-999A-F44A-AC9C-86CC8521C266}" srcOrd="1" destOrd="0" presId="urn:microsoft.com/office/officeart/2005/8/layout/list1"/>
    <dgm:cxn modelId="{471856FA-A4F0-6D4F-9B73-4E26605AE2F1}" type="presParOf" srcId="{47115610-B86C-1145-A906-39C705303923}" destId="{47945CC0-691D-0148-8440-C3881C459443}" srcOrd="5" destOrd="0" presId="urn:microsoft.com/office/officeart/2005/8/layout/list1"/>
    <dgm:cxn modelId="{88CD3099-B778-5243-8B48-9AA52A1790D8}" type="presParOf" srcId="{47115610-B86C-1145-A906-39C705303923}" destId="{6594853E-3638-DC4D-ADCF-3464C2DACF34}" srcOrd="6" destOrd="0" presId="urn:microsoft.com/office/officeart/2005/8/layout/list1"/>
    <dgm:cxn modelId="{8027CA27-0389-324E-98B2-60AF7F30A49C}" type="presParOf" srcId="{47115610-B86C-1145-A906-39C705303923}" destId="{A3A98534-D966-9E4D-B80A-C02B1F8F049A}" srcOrd="7" destOrd="0" presId="urn:microsoft.com/office/officeart/2005/8/layout/list1"/>
    <dgm:cxn modelId="{4C4A0E66-F1D0-1C41-BC49-6B8AEA7E5E12}" type="presParOf" srcId="{47115610-B86C-1145-A906-39C705303923}" destId="{84925C36-1ED5-5345-BD03-5C24BBCFED20}" srcOrd="8" destOrd="0" presId="urn:microsoft.com/office/officeart/2005/8/layout/list1"/>
    <dgm:cxn modelId="{66D0B2A1-B8EF-104A-BA39-629FA90545A5}" type="presParOf" srcId="{84925C36-1ED5-5345-BD03-5C24BBCFED20}" destId="{7CC47F46-756A-3B45-BA70-53EF6E53165B}" srcOrd="0" destOrd="0" presId="urn:microsoft.com/office/officeart/2005/8/layout/list1"/>
    <dgm:cxn modelId="{FF99B0D5-25CE-C949-AD19-3CC380D77820}" type="presParOf" srcId="{84925C36-1ED5-5345-BD03-5C24BBCFED20}" destId="{A9538590-A7B8-7C47-8881-1D7426D706B7}" srcOrd="1" destOrd="0" presId="urn:microsoft.com/office/officeart/2005/8/layout/list1"/>
    <dgm:cxn modelId="{F1E48394-4D76-AA46-86DA-2362D7663C80}" type="presParOf" srcId="{47115610-B86C-1145-A906-39C705303923}" destId="{3AC0D911-3D9E-F141-B4A0-204E2A5BE2C3}" srcOrd="9" destOrd="0" presId="urn:microsoft.com/office/officeart/2005/8/layout/list1"/>
    <dgm:cxn modelId="{F77D637C-8635-F648-91BF-66BAC000F2B9}" type="presParOf" srcId="{47115610-B86C-1145-A906-39C705303923}" destId="{4302D174-95A0-024B-BB0E-1DD10ED97444}" srcOrd="10" destOrd="0" presId="urn:microsoft.com/office/officeart/2005/8/layout/list1"/>
    <dgm:cxn modelId="{CACE8C17-ACF0-EE44-A1E4-62EB98AB0108}" type="presParOf" srcId="{47115610-B86C-1145-A906-39C705303923}" destId="{F434AB93-6ABE-E647-B07C-D0794D88960B}" srcOrd="11" destOrd="0" presId="urn:microsoft.com/office/officeart/2005/8/layout/list1"/>
    <dgm:cxn modelId="{D1C0EC2C-08C8-054E-B60C-2804BDCAF1BB}" type="presParOf" srcId="{47115610-B86C-1145-A906-39C705303923}" destId="{F86048EA-A2BA-A746-AC93-D0219817A3EF}" srcOrd="12" destOrd="0" presId="urn:microsoft.com/office/officeart/2005/8/layout/list1"/>
    <dgm:cxn modelId="{C27A6422-38DB-6648-BB2A-8D2548A66819}" type="presParOf" srcId="{F86048EA-A2BA-A746-AC93-D0219817A3EF}" destId="{8E996F63-2D46-7740-9C5F-92B8120D934F}" srcOrd="0" destOrd="0" presId="urn:microsoft.com/office/officeart/2005/8/layout/list1"/>
    <dgm:cxn modelId="{324D6941-E2D9-F049-8607-77092EC7422F}" type="presParOf" srcId="{F86048EA-A2BA-A746-AC93-D0219817A3EF}" destId="{533BBA33-099D-4744-8BD5-D200E3A10AE4}" srcOrd="1" destOrd="0" presId="urn:microsoft.com/office/officeart/2005/8/layout/list1"/>
    <dgm:cxn modelId="{CF26F6B9-741F-A74A-B003-88690627958E}" type="presParOf" srcId="{47115610-B86C-1145-A906-39C705303923}" destId="{09C6949B-D145-8B47-8531-97C6D39D9D04}" srcOrd="13" destOrd="0" presId="urn:microsoft.com/office/officeart/2005/8/layout/list1"/>
    <dgm:cxn modelId="{622A45BA-ED33-2642-8A6D-5FC2DD829DE9}" type="presParOf" srcId="{47115610-B86C-1145-A906-39C705303923}" destId="{52D9F255-BDF7-DF43-B556-CD331DE25C78}" srcOrd="14" destOrd="0" presId="urn:microsoft.com/office/officeart/2005/8/layout/list1"/>
    <dgm:cxn modelId="{E67F8164-D85E-3647-861C-DD7A8E1CAF5E}" type="presParOf" srcId="{47115610-B86C-1145-A906-39C705303923}" destId="{AD8D005B-813F-BD4C-9E4B-099979C928BA}" srcOrd="15" destOrd="0" presId="urn:microsoft.com/office/officeart/2005/8/layout/list1"/>
    <dgm:cxn modelId="{C81B7034-E58C-1C4A-A978-78D5170BCCEF}" type="presParOf" srcId="{47115610-B86C-1145-A906-39C705303923}" destId="{557411C6-C18F-3B4E-B09D-25F8C26A0C36}" srcOrd="16" destOrd="0" presId="urn:microsoft.com/office/officeart/2005/8/layout/list1"/>
    <dgm:cxn modelId="{13EE21DD-5DA2-AB49-8C75-FE72429EFC78}" type="presParOf" srcId="{557411C6-C18F-3B4E-B09D-25F8C26A0C36}" destId="{547DF1AD-4108-614F-825A-8B26AD278832}" srcOrd="0" destOrd="0" presId="urn:microsoft.com/office/officeart/2005/8/layout/list1"/>
    <dgm:cxn modelId="{1E0B124D-B548-E74C-B816-FB6F9F9A3E82}" type="presParOf" srcId="{557411C6-C18F-3B4E-B09D-25F8C26A0C36}" destId="{B761F7FC-0316-5847-9FF0-842735352943}" srcOrd="1" destOrd="0" presId="urn:microsoft.com/office/officeart/2005/8/layout/list1"/>
    <dgm:cxn modelId="{7AE6E3F9-80BE-7C46-B646-1BE0037D13B2}" type="presParOf" srcId="{47115610-B86C-1145-A906-39C705303923}" destId="{F8E09F96-31C8-884C-9846-2A581548A3A8}" srcOrd="17" destOrd="0" presId="urn:microsoft.com/office/officeart/2005/8/layout/list1"/>
    <dgm:cxn modelId="{F19E410B-7F41-AE4B-A7C6-2F4058200C18}" type="presParOf" srcId="{47115610-B86C-1145-A906-39C705303923}" destId="{EB8F3782-BE23-C946-BC21-AD57320454E6}" srcOrd="18" destOrd="0" presId="urn:microsoft.com/office/officeart/2005/8/layout/list1"/>
    <dgm:cxn modelId="{3087507B-73A7-CA4F-B5D3-2B5B3C2159AC}" type="presParOf" srcId="{47115610-B86C-1145-A906-39C705303923}" destId="{0D380584-44BC-814C-A03A-795308F7A48D}" srcOrd="19" destOrd="0" presId="urn:microsoft.com/office/officeart/2005/8/layout/list1"/>
    <dgm:cxn modelId="{F6E5B668-F319-9A42-8702-E1A7DB6E9009}" type="presParOf" srcId="{47115610-B86C-1145-A906-39C705303923}" destId="{C70BFA6A-BF6B-F94D-8F72-9D94B8730F82}" srcOrd="20" destOrd="0" presId="urn:microsoft.com/office/officeart/2005/8/layout/list1"/>
    <dgm:cxn modelId="{47BBCAF4-26CD-B048-873D-0D02A1DA747A}" type="presParOf" srcId="{C70BFA6A-BF6B-F94D-8F72-9D94B8730F82}" destId="{96B28931-FC59-784B-8A74-E26534A1260E}" srcOrd="0" destOrd="0" presId="urn:microsoft.com/office/officeart/2005/8/layout/list1"/>
    <dgm:cxn modelId="{36E4AB51-C71C-7D4B-A75E-4D4499DF37E8}" type="presParOf" srcId="{C70BFA6A-BF6B-F94D-8F72-9D94B8730F82}" destId="{5F1B004F-D6D3-6840-9C13-B7C7D4DB4110}" srcOrd="1" destOrd="0" presId="urn:microsoft.com/office/officeart/2005/8/layout/list1"/>
    <dgm:cxn modelId="{455909F0-C9D3-2145-8298-8898B295A7DB}" type="presParOf" srcId="{47115610-B86C-1145-A906-39C705303923}" destId="{56E5FE58-9F28-0345-A74D-1CE5E051C598}" srcOrd="21" destOrd="0" presId="urn:microsoft.com/office/officeart/2005/8/layout/list1"/>
    <dgm:cxn modelId="{B082B7ED-B932-7640-A517-CE32A3B696CB}" type="presParOf" srcId="{47115610-B86C-1145-A906-39C705303923}" destId="{5E8F0D26-00F6-4840-B447-7A425E710FE7}" srcOrd="2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85B200-3163-BE47-A2E6-FB052404F9D4}">
      <dsp:nvSpPr>
        <dsp:cNvPr id="0" name=""/>
        <dsp:cNvSpPr/>
      </dsp:nvSpPr>
      <dsp:spPr>
        <a:xfrm>
          <a:off x="0" y="346597"/>
          <a:ext cx="5744684" cy="428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6AA8C09-457E-0F46-A3BC-804FED70117C}">
      <dsp:nvSpPr>
        <dsp:cNvPr id="0" name=""/>
        <dsp:cNvSpPr/>
      </dsp:nvSpPr>
      <dsp:spPr>
        <a:xfrm>
          <a:off x="287234" y="95677"/>
          <a:ext cx="4021279" cy="5018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1995" tIns="0" rIns="151995" bIns="0" numCol="1" spcCol="1270" anchor="ctr" anchorCtr="0">
          <a:noAutofit/>
        </a:bodyPr>
        <a:lstStyle/>
        <a:p>
          <a:pPr marL="0" lvl="0" indent="0" algn="l" defTabSz="755650">
            <a:lnSpc>
              <a:spcPct val="90000"/>
            </a:lnSpc>
            <a:spcBef>
              <a:spcPct val="0"/>
            </a:spcBef>
            <a:spcAft>
              <a:spcPct val="35000"/>
            </a:spcAft>
            <a:buNone/>
          </a:pPr>
          <a:r>
            <a:rPr lang="en-US" sz="1700" kern="1200"/>
            <a:t>Sex (n)</a:t>
          </a:r>
        </a:p>
      </dsp:txBody>
      <dsp:txXfrm>
        <a:off x="311732" y="120175"/>
        <a:ext cx="3972283" cy="452844"/>
      </dsp:txXfrm>
    </dsp:sp>
    <dsp:sp modelId="{6594853E-3638-DC4D-ADCF-3464C2DACF34}">
      <dsp:nvSpPr>
        <dsp:cNvPr id="0" name=""/>
        <dsp:cNvSpPr/>
      </dsp:nvSpPr>
      <dsp:spPr>
        <a:xfrm>
          <a:off x="0" y="1117717"/>
          <a:ext cx="5744684" cy="428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361DEF8-999A-F44A-AC9C-86CC8521C266}">
      <dsp:nvSpPr>
        <dsp:cNvPr id="0" name=""/>
        <dsp:cNvSpPr/>
      </dsp:nvSpPr>
      <dsp:spPr>
        <a:xfrm>
          <a:off x="287234" y="866797"/>
          <a:ext cx="4021279" cy="5018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1995" tIns="0" rIns="151995" bIns="0" numCol="1" spcCol="1270" anchor="ctr" anchorCtr="0">
          <a:noAutofit/>
        </a:bodyPr>
        <a:lstStyle/>
        <a:p>
          <a:pPr marL="0" lvl="0" indent="0" algn="l" defTabSz="755650">
            <a:lnSpc>
              <a:spcPct val="90000"/>
            </a:lnSpc>
            <a:spcBef>
              <a:spcPct val="0"/>
            </a:spcBef>
            <a:spcAft>
              <a:spcPct val="35000"/>
            </a:spcAft>
            <a:buNone/>
          </a:pPr>
          <a:r>
            <a:rPr lang="en-US" sz="1700" kern="1200"/>
            <a:t>Sex (v)</a:t>
          </a:r>
        </a:p>
      </dsp:txBody>
      <dsp:txXfrm>
        <a:off x="311732" y="891295"/>
        <a:ext cx="3972283" cy="452844"/>
      </dsp:txXfrm>
    </dsp:sp>
    <dsp:sp modelId="{4302D174-95A0-024B-BB0E-1DD10ED97444}">
      <dsp:nvSpPr>
        <dsp:cNvPr id="0" name=""/>
        <dsp:cNvSpPr/>
      </dsp:nvSpPr>
      <dsp:spPr>
        <a:xfrm>
          <a:off x="0" y="1888837"/>
          <a:ext cx="5744684" cy="428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9538590-A7B8-7C47-8881-1D7426D706B7}">
      <dsp:nvSpPr>
        <dsp:cNvPr id="0" name=""/>
        <dsp:cNvSpPr/>
      </dsp:nvSpPr>
      <dsp:spPr>
        <a:xfrm>
          <a:off x="287234" y="1637917"/>
          <a:ext cx="4021279" cy="5018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1995" tIns="0" rIns="151995" bIns="0" numCol="1" spcCol="1270" anchor="ctr" anchorCtr="0">
          <a:noAutofit/>
        </a:bodyPr>
        <a:lstStyle/>
        <a:p>
          <a:pPr marL="0" lvl="0" indent="0" algn="l" defTabSz="755650">
            <a:lnSpc>
              <a:spcPct val="90000"/>
            </a:lnSpc>
            <a:spcBef>
              <a:spcPct val="0"/>
            </a:spcBef>
            <a:spcAft>
              <a:spcPct val="35000"/>
            </a:spcAft>
            <a:buNone/>
          </a:pPr>
          <a:r>
            <a:rPr lang="en-US" sz="1700" kern="1200"/>
            <a:t>Gender</a:t>
          </a:r>
        </a:p>
      </dsp:txBody>
      <dsp:txXfrm>
        <a:off x="311732" y="1662415"/>
        <a:ext cx="3972283" cy="452844"/>
      </dsp:txXfrm>
    </dsp:sp>
    <dsp:sp modelId="{52D9F255-BDF7-DF43-B556-CD331DE25C78}">
      <dsp:nvSpPr>
        <dsp:cNvPr id="0" name=""/>
        <dsp:cNvSpPr/>
      </dsp:nvSpPr>
      <dsp:spPr>
        <a:xfrm>
          <a:off x="0" y="2659957"/>
          <a:ext cx="5744684" cy="428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33BBA33-099D-4744-8BD5-D200E3A10AE4}">
      <dsp:nvSpPr>
        <dsp:cNvPr id="0" name=""/>
        <dsp:cNvSpPr/>
      </dsp:nvSpPr>
      <dsp:spPr>
        <a:xfrm>
          <a:off x="287234" y="2409037"/>
          <a:ext cx="4021279" cy="5018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1995" tIns="0" rIns="151995" bIns="0" numCol="1" spcCol="1270" anchor="ctr" anchorCtr="0">
          <a:noAutofit/>
        </a:bodyPr>
        <a:lstStyle/>
        <a:p>
          <a:pPr marL="0" lvl="0" indent="0" algn="l" defTabSz="755650">
            <a:lnSpc>
              <a:spcPct val="90000"/>
            </a:lnSpc>
            <a:spcBef>
              <a:spcPct val="0"/>
            </a:spcBef>
            <a:spcAft>
              <a:spcPct val="35000"/>
            </a:spcAft>
            <a:buNone/>
          </a:pPr>
          <a:r>
            <a:rPr lang="en-US" sz="1700" kern="1200" dirty="0"/>
            <a:t>LGBTQIA+</a:t>
          </a:r>
        </a:p>
      </dsp:txBody>
      <dsp:txXfrm>
        <a:off x="311732" y="2433535"/>
        <a:ext cx="3972283" cy="452844"/>
      </dsp:txXfrm>
    </dsp:sp>
    <dsp:sp modelId="{EB8F3782-BE23-C946-BC21-AD57320454E6}">
      <dsp:nvSpPr>
        <dsp:cNvPr id="0" name=""/>
        <dsp:cNvSpPr/>
      </dsp:nvSpPr>
      <dsp:spPr>
        <a:xfrm>
          <a:off x="0" y="3431078"/>
          <a:ext cx="5744684" cy="428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761F7FC-0316-5847-9FF0-842735352943}">
      <dsp:nvSpPr>
        <dsp:cNvPr id="0" name=""/>
        <dsp:cNvSpPr/>
      </dsp:nvSpPr>
      <dsp:spPr>
        <a:xfrm>
          <a:off x="287234" y="3180158"/>
          <a:ext cx="4021279" cy="5018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1995" tIns="0" rIns="151995" bIns="0" numCol="1" spcCol="1270" anchor="ctr" anchorCtr="0">
          <a:noAutofit/>
        </a:bodyPr>
        <a:lstStyle/>
        <a:p>
          <a:pPr marL="0" lvl="0" indent="0" algn="l" defTabSz="755650">
            <a:lnSpc>
              <a:spcPct val="90000"/>
            </a:lnSpc>
            <a:spcBef>
              <a:spcPct val="0"/>
            </a:spcBef>
            <a:spcAft>
              <a:spcPct val="35000"/>
            </a:spcAft>
            <a:buNone/>
          </a:pPr>
          <a:r>
            <a:rPr lang="en-US" sz="1700" kern="1200" dirty="0"/>
            <a:t>gender diversity/fluidity</a:t>
          </a:r>
        </a:p>
      </dsp:txBody>
      <dsp:txXfrm>
        <a:off x="311732" y="3204656"/>
        <a:ext cx="3972283" cy="452844"/>
      </dsp:txXfrm>
    </dsp:sp>
    <dsp:sp modelId="{5E8F0D26-00F6-4840-B447-7A425E710FE7}">
      <dsp:nvSpPr>
        <dsp:cNvPr id="0" name=""/>
        <dsp:cNvSpPr/>
      </dsp:nvSpPr>
      <dsp:spPr>
        <a:xfrm>
          <a:off x="0" y="4202198"/>
          <a:ext cx="5744684" cy="428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F1B004F-D6D3-6840-9C13-B7C7D4DB4110}">
      <dsp:nvSpPr>
        <dsp:cNvPr id="0" name=""/>
        <dsp:cNvSpPr/>
      </dsp:nvSpPr>
      <dsp:spPr>
        <a:xfrm>
          <a:off x="287234" y="3951278"/>
          <a:ext cx="4021279" cy="5018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1995" tIns="0" rIns="151995" bIns="0" numCol="1" spcCol="1270" anchor="ctr" anchorCtr="0">
          <a:noAutofit/>
        </a:bodyPr>
        <a:lstStyle/>
        <a:p>
          <a:pPr marL="0" lvl="0" indent="0" algn="l" defTabSz="755650">
            <a:lnSpc>
              <a:spcPct val="90000"/>
            </a:lnSpc>
            <a:spcBef>
              <a:spcPct val="0"/>
            </a:spcBef>
            <a:spcAft>
              <a:spcPct val="35000"/>
            </a:spcAft>
            <a:buNone/>
          </a:pPr>
          <a:r>
            <a:rPr lang="en-US" sz="1700" kern="1200" dirty="0"/>
            <a:t>hetero/homo normativity</a:t>
          </a:r>
        </a:p>
      </dsp:txBody>
      <dsp:txXfrm>
        <a:off x="311732" y="3975776"/>
        <a:ext cx="3972283" cy="45284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C0150-B3E5-004F-8288-043FC040106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B03E623-C320-9344-BF63-31BE24E064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3BD5D36-3A7E-FD45-8692-C60C72299A18}"/>
              </a:ext>
            </a:extLst>
          </p:cNvPr>
          <p:cNvSpPr>
            <a:spLocks noGrp="1"/>
          </p:cNvSpPr>
          <p:nvPr>
            <p:ph type="dt" sz="half" idx="10"/>
          </p:nvPr>
        </p:nvSpPr>
        <p:spPr/>
        <p:txBody>
          <a:bodyPr/>
          <a:lstStyle/>
          <a:p>
            <a:fld id="{C9AA45A9-85B1-A04F-8E08-BD0586F58132}" type="datetimeFigureOut">
              <a:rPr lang="en-US" smtClean="0"/>
              <a:t>4/19/2022</a:t>
            </a:fld>
            <a:endParaRPr lang="en-US"/>
          </a:p>
        </p:txBody>
      </p:sp>
      <p:sp>
        <p:nvSpPr>
          <p:cNvPr id="5" name="Footer Placeholder 4">
            <a:extLst>
              <a:ext uri="{FF2B5EF4-FFF2-40B4-BE49-F238E27FC236}">
                <a16:creationId xmlns:a16="http://schemas.microsoft.com/office/drawing/2014/main" id="{7762984E-0B63-3747-8DA9-4B7D6C987D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1F8022-BAB5-6442-9D93-B7FFB007572B}"/>
              </a:ext>
            </a:extLst>
          </p:cNvPr>
          <p:cNvSpPr>
            <a:spLocks noGrp="1"/>
          </p:cNvSpPr>
          <p:nvPr>
            <p:ph type="sldNum" sz="quarter" idx="12"/>
          </p:nvPr>
        </p:nvSpPr>
        <p:spPr/>
        <p:txBody>
          <a:bodyPr/>
          <a:lstStyle/>
          <a:p>
            <a:fld id="{60EF2BEF-3067-8C4F-AF33-007746371E24}" type="slidenum">
              <a:rPr lang="en-US" smtClean="0"/>
              <a:t>‹#›</a:t>
            </a:fld>
            <a:endParaRPr lang="en-US"/>
          </a:p>
        </p:txBody>
      </p:sp>
    </p:spTree>
    <p:extLst>
      <p:ext uri="{BB962C8B-B14F-4D97-AF65-F5344CB8AC3E}">
        <p14:creationId xmlns:p14="http://schemas.microsoft.com/office/powerpoint/2010/main" val="330362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5735A-C6C9-C44C-8EDB-9D8AF1A60C5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13FE5E6-C11B-BF43-A0A8-B477D47E3F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B446A7-0FAC-F543-8A29-A0BEC7E0555C}"/>
              </a:ext>
            </a:extLst>
          </p:cNvPr>
          <p:cNvSpPr>
            <a:spLocks noGrp="1"/>
          </p:cNvSpPr>
          <p:nvPr>
            <p:ph type="dt" sz="half" idx="10"/>
          </p:nvPr>
        </p:nvSpPr>
        <p:spPr/>
        <p:txBody>
          <a:bodyPr/>
          <a:lstStyle/>
          <a:p>
            <a:fld id="{C9AA45A9-85B1-A04F-8E08-BD0586F58132}" type="datetimeFigureOut">
              <a:rPr lang="en-US" smtClean="0"/>
              <a:t>4/19/2022</a:t>
            </a:fld>
            <a:endParaRPr lang="en-US"/>
          </a:p>
        </p:txBody>
      </p:sp>
      <p:sp>
        <p:nvSpPr>
          <p:cNvPr id="5" name="Footer Placeholder 4">
            <a:extLst>
              <a:ext uri="{FF2B5EF4-FFF2-40B4-BE49-F238E27FC236}">
                <a16:creationId xmlns:a16="http://schemas.microsoft.com/office/drawing/2014/main" id="{68EA69C1-2229-1E48-83A8-FF48D352DD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E71CB9-401F-6D4A-9D2B-1213942AA287}"/>
              </a:ext>
            </a:extLst>
          </p:cNvPr>
          <p:cNvSpPr>
            <a:spLocks noGrp="1"/>
          </p:cNvSpPr>
          <p:nvPr>
            <p:ph type="sldNum" sz="quarter" idx="12"/>
          </p:nvPr>
        </p:nvSpPr>
        <p:spPr/>
        <p:txBody>
          <a:bodyPr/>
          <a:lstStyle/>
          <a:p>
            <a:fld id="{60EF2BEF-3067-8C4F-AF33-007746371E24}" type="slidenum">
              <a:rPr lang="en-US" smtClean="0"/>
              <a:t>‹#›</a:t>
            </a:fld>
            <a:endParaRPr lang="en-US"/>
          </a:p>
        </p:txBody>
      </p:sp>
    </p:spTree>
    <p:extLst>
      <p:ext uri="{BB962C8B-B14F-4D97-AF65-F5344CB8AC3E}">
        <p14:creationId xmlns:p14="http://schemas.microsoft.com/office/powerpoint/2010/main" val="3090081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C8C32A-D8A2-F248-86E9-733D7F32119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2CAA4-6361-1E48-B356-EBED962E702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C6602D-4A81-764C-9ED6-FD10BB94AF3C}"/>
              </a:ext>
            </a:extLst>
          </p:cNvPr>
          <p:cNvSpPr>
            <a:spLocks noGrp="1"/>
          </p:cNvSpPr>
          <p:nvPr>
            <p:ph type="dt" sz="half" idx="10"/>
          </p:nvPr>
        </p:nvSpPr>
        <p:spPr/>
        <p:txBody>
          <a:bodyPr/>
          <a:lstStyle/>
          <a:p>
            <a:fld id="{C9AA45A9-85B1-A04F-8E08-BD0586F58132}" type="datetimeFigureOut">
              <a:rPr lang="en-US" smtClean="0"/>
              <a:t>4/19/2022</a:t>
            </a:fld>
            <a:endParaRPr lang="en-US"/>
          </a:p>
        </p:txBody>
      </p:sp>
      <p:sp>
        <p:nvSpPr>
          <p:cNvPr id="5" name="Footer Placeholder 4">
            <a:extLst>
              <a:ext uri="{FF2B5EF4-FFF2-40B4-BE49-F238E27FC236}">
                <a16:creationId xmlns:a16="http://schemas.microsoft.com/office/drawing/2014/main" id="{508F19E9-5A78-2044-855F-6588D6C661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98C7FF-A546-C941-A824-9EE765E5939C}"/>
              </a:ext>
            </a:extLst>
          </p:cNvPr>
          <p:cNvSpPr>
            <a:spLocks noGrp="1"/>
          </p:cNvSpPr>
          <p:nvPr>
            <p:ph type="sldNum" sz="quarter" idx="12"/>
          </p:nvPr>
        </p:nvSpPr>
        <p:spPr/>
        <p:txBody>
          <a:bodyPr/>
          <a:lstStyle/>
          <a:p>
            <a:fld id="{60EF2BEF-3067-8C4F-AF33-007746371E24}" type="slidenum">
              <a:rPr lang="en-US" smtClean="0"/>
              <a:t>‹#›</a:t>
            </a:fld>
            <a:endParaRPr lang="en-US"/>
          </a:p>
        </p:txBody>
      </p:sp>
    </p:spTree>
    <p:extLst>
      <p:ext uri="{BB962C8B-B14F-4D97-AF65-F5344CB8AC3E}">
        <p14:creationId xmlns:p14="http://schemas.microsoft.com/office/powerpoint/2010/main" val="2415421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3ADE7-3314-C540-982C-E483C0EDF7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7794BA-2DE5-CC4D-86AD-7807BCCDE5A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54FD10-63A7-0F4F-8907-DF44A041ABFE}"/>
              </a:ext>
            </a:extLst>
          </p:cNvPr>
          <p:cNvSpPr>
            <a:spLocks noGrp="1"/>
          </p:cNvSpPr>
          <p:nvPr>
            <p:ph type="dt" sz="half" idx="10"/>
          </p:nvPr>
        </p:nvSpPr>
        <p:spPr/>
        <p:txBody>
          <a:bodyPr/>
          <a:lstStyle/>
          <a:p>
            <a:fld id="{C9AA45A9-85B1-A04F-8E08-BD0586F58132}" type="datetimeFigureOut">
              <a:rPr lang="en-US" smtClean="0"/>
              <a:t>4/19/2022</a:t>
            </a:fld>
            <a:endParaRPr lang="en-US"/>
          </a:p>
        </p:txBody>
      </p:sp>
      <p:sp>
        <p:nvSpPr>
          <p:cNvPr id="5" name="Footer Placeholder 4">
            <a:extLst>
              <a:ext uri="{FF2B5EF4-FFF2-40B4-BE49-F238E27FC236}">
                <a16:creationId xmlns:a16="http://schemas.microsoft.com/office/drawing/2014/main" id="{CA4C9DF7-BC0A-BC46-9B01-6E2A9DF9B9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55EF02-FD87-AE47-AB72-1C43632CB6DB}"/>
              </a:ext>
            </a:extLst>
          </p:cNvPr>
          <p:cNvSpPr>
            <a:spLocks noGrp="1"/>
          </p:cNvSpPr>
          <p:nvPr>
            <p:ph type="sldNum" sz="quarter" idx="12"/>
          </p:nvPr>
        </p:nvSpPr>
        <p:spPr/>
        <p:txBody>
          <a:bodyPr/>
          <a:lstStyle/>
          <a:p>
            <a:fld id="{60EF2BEF-3067-8C4F-AF33-007746371E24}" type="slidenum">
              <a:rPr lang="en-US" smtClean="0"/>
              <a:t>‹#›</a:t>
            </a:fld>
            <a:endParaRPr lang="en-US"/>
          </a:p>
        </p:txBody>
      </p:sp>
    </p:spTree>
    <p:extLst>
      <p:ext uri="{BB962C8B-B14F-4D97-AF65-F5344CB8AC3E}">
        <p14:creationId xmlns:p14="http://schemas.microsoft.com/office/powerpoint/2010/main" val="2622253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76453-EFA1-534A-BA6B-5EC586C1BE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3F1404-D1D2-694D-BC11-658C69E298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222DE0-291D-CC47-92F8-25242B6D3248}"/>
              </a:ext>
            </a:extLst>
          </p:cNvPr>
          <p:cNvSpPr>
            <a:spLocks noGrp="1"/>
          </p:cNvSpPr>
          <p:nvPr>
            <p:ph type="dt" sz="half" idx="10"/>
          </p:nvPr>
        </p:nvSpPr>
        <p:spPr/>
        <p:txBody>
          <a:bodyPr/>
          <a:lstStyle/>
          <a:p>
            <a:fld id="{C9AA45A9-85B1-A04F-8E08-BD0586F58132}" type="datetimeFigureOut">
              <a:rPr lang="en-US" smtClean="0"/>
              <a:t>4/19/2022</a:t>
            </a:fld>
            <a:endParaRPr lang="en-US"/>
          </a:p>
        </p:txBody>
      </p:sp>
      <p:sp>
        <p:nvSpPr>
          <p:cNvPr id="5" name="Footer Placeholder 4">
            <a:extLst>
              <a:ext uri="{FF2B5EF4-FFF2-40B4-BE49-F238E27FC236}">
                <a16:creationId xmlns:a16="http://schemas.microsoft.com/office/drawing/2014/main" id="{4F4BB1E4-39A3-D543-A2EE-EC2061D234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5CB444-67BD-A245-8A54-14626A37FC07}"/>
              </a:ext>
            </a:extLst>
          </p:cNvPr>
          <p:cNvSpPr>
            <a:spLocks noGrp="1"/>
          </p:cNvSpPr>
          <p:nvPr>
            <p:ph type="sldNum" sz="quarter" idx="12"/>
          </p:nvPr>
        </p:nvSpPr>
        <p:spPr/>
        <p:txBody>
          <a:bodyPr/>
          <a:lstStyle/>
          <a:p>
            <a:fld id="{60EF2BEF-3067-8C4F-AF33-007746371E24}" type="slidenum">
              <a:rPr lang="en-US" smtClean="0"/>
              <a:t>‹#›</a:t>
            </a:fld>
            <a:endParaRPr lang="en-US"/>
          </a:p>
        </p:txBody>
      </p:sp>
    </p:spTree>
    <p:extLst>
      <p:ext uri="{BB962C8B-B14F-4D97-AF65-F5344CB8AC3E}">
        <p14:creationId xmlns:p14="http://schemas.microsoft.com/office/powerpoint/2010/main" val="2302553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12CD7-1E3A-6F4F-A22B-6DDC89A32D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AAD603-8CC2-2345-A2CD-81FE05E573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3EFA555-BAA7-CA48-9D92-F9519457790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8DDAC3-A00A-DB4C-84BF-B7FC6E5C2D3F}"/>
              </a:ext>
            </a:extLst>
          </p:cNvPr>
          <p:cNvSpPr>
            <a:spLocks noGrp="1"/>
          </p:cNvSpPr>
          <p:nvPr>
            <p:ph type="dt" sz="half" idx="10"/>
          </p:nvPr>
        </p:nvSpPr>
        <p:spPr/>
        <p:txBody>
          <a:bodyPr/>
          <a:lstStyle/>
          <a:p>
            <a:fld id="{C9AA45A9-85B1-A04F-8E08-BD0586F58132}" type="datetimeFigureOut">
              <a:rPr lang="en-US" smtClean="0"/>
              <a:t>4/19/2022</a:t>
            </a:fld>
            <a:endParaRPr lang="en-US"/>
          </a:p>
        </p:txBody>
      </p:sp>
      <p:sp>
        <p:nvSpPr>
          <p:cNvPr id="6" name="Footer Placeholder 5">
            <a:extLst>
              <a:ext uri="{FF2B5EF4-FFF2-40B4-BE49-F238E27FC236}">
                <a16:creationId xmlns:a16="http://schemas.microsoft.com/office/drawing/2014/main" id="{754BF0B3-C81D-6F46-AB0E-AE18777D03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F1B4C4-5C69-1344-9FBD-756AF0C24E5C}"/>
              </a:ext>
            </a:extLst>
          </p:cNvPr>
          <p:cNvSpPr>
            <a:spLocks noGrp="1"/>
          </p:cNvSpPr>
          <p:nvPr>
            <p:ph type="sldNum" sz="quarter" idx="12"/>
          </p:nvPr>
        </p:nvSpPr>
        <p:spPr/>
        <p:txBody>
          <a:bodyPr/>
          <a:lstStyle/>
          <a:p>
            <a:fld id="{60EF2BEF-3067-8C4F-AF33-007746371E24}" type="slidenum">
              <a:rPr lang="en-US" smtClean="0"/>
              <a:t>‹#›</a:t>
            </a:fld>
            <a:endParaRPr lang="en-US"/>
          </a:p>
        </p:txBody>
      </p:sp>
    </p:spTree>
    <p:extLst>
      <p:ext uri="{BB962C8B-B14F-4D97-AF65-F5344CB8AC3E}">
        <p14:creationId xmlns:p14="http://schemas.microsoft.com/office/powerpoint/2010/main" val="230133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5B8AC-1FC0-844A-81CB-6FC4C554309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12322E0-83BD-BD40-B102-C6FBEB2393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62FE60E-9590-2044-ABE6-65374F16082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82E6129-1DA3-2248-B1E8-A75A6ACC63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514D92E-3D62-724F-9918-BC3A981D998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E9E3E10-1725-8342-BB33-914DBF1A8F51}"/>
              </a:ext>
            </a:extLst>
          </p:cNvPr>
          <p:cNvSpPr>
            <a:spLocks noGrp="1"/>
          </p:cNvSpPr>
          <p:nvPr>
            <p:ph type="dt" sz="half" idx="10"/>
          </p:nvPr>
        </p:nvSpPr>
        <p:spPr/>
        <p:txBody>
          <a:bodyPr/>
          <a:lstStyle/>
          <a:p>
            <a:fld id="{C9AA45A9-85B1-A04F-8E08-BD0586F58132}" type="datetimeFigureOut">
              <a:rPr lang="en-US" smtClean="0"/>
              <a:t>4/19/2022</a:t>
            </a:fld>
            <a:endParaRPr lang="en-US"/>
          </a:p>
        </p:txBody>
      </p:sp>
      <p:sp>
        <p:nvSpPr>
          <p:cNvPr id="8" name="Footer Placeholder 7">
            <a:extLst>
              <a:ext uri="{FF2B5EF4-FFF2-40B4-BE49-F238E27FC236}">
                <a16:creationId xmlns:a16="http://schemas.microsoft.com/office/drawing/2014/main" id="{6083EB69-9084-3642-87BD-0E42886ACB5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8A6FC5-C792-234A-95DA-84BD4583BAA1}"/>
              </a:ext>
            </a:extLst>
          </p:cNvPr>
          <p:cNvSpPr>
            <a:spLocks noGrp="1"/>
          </p:cNvSpPr>
          <p:nvPr>
            <p:ph type="sldNum" sz="quarter" idx="12"/>
          </p:nvPr>
        </p:nvSpPr>
        <p:spPr/>
        <p:txBody>
          <a:bodyPr/>
          <a:lstStyle/>
          <a:p>
            <a:fld id="{60EF2BEF-3067-8C4F-AF33-007746371E24}" type="slidenum">
              <a:rPr lang="en-US" smtClean="0"/>
              <a:t>‹#›</a:t>
            </a:fld>
            <a:endParaRPr lang="en-US"/>
          </a:p>
        </p:txBody>
      </p:sp>
    </p:spTree>
    <p:extLst>
      <p:ext uri="{BB962C8B-B14F-4D97-AF65-F5344CB8AC3E}">
        <p14:creationId xmlns:p14="http://schemas.microsoft.com/office/powerpoint/2010/main" val="3623820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19081-5F9A-B64C-8E1A-CA83EBA87B2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783CC44-5DB5-2641-876D-7D053F8B5443}"/>
              </a:ext>
            </a:extLst>
          </p:cNvPr>
          <p:cNvSpPr>
            <a:spLocks noGrp="1"/>
          </p:cNvSpPr>
          <p:nvPr>
            <p:ph type="dt" sz="half" idx="10"/>
          </p:nvPr>
        </p:nvSpPr>
        <p:spPr/>
        <p:txBody>
          <a:bodyPr/>
          <a:lstStyle/>
          <a:p>
            <a:fld id="{C9AA45A9-85B1-A04F-8E08-BD0586F58132}" type="datetimeFigureOut">
              <a:rPr lang="en-US" smtClean="0"/>
              <a:t>4/19/2022</a:t>
            </a:fld>
            <a:endParaRPr lang="en-US"/>
          </a:p>
        </p:txBody>
      </p:sp>
      <p:sp>
        <p:nvSpPr>
          <p:cNvPr id="4" name="Footer Placeholder 3">
            <a:extLst>
              <a:ext uri="{FF2B5EF4-FFF2-40B4-BE49-F238E27FC236}">
                <a16:creationId xmlns:a16="http://schemas.microsoft.com/office/drawing/2014/main" id="{2805375B-5A36-8E46-997A-B73F90B1414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FBC54BC-6E7D-6445-9ADC-2FD5D08539B1}"/>
              </a:ext>
            </a:extLst>
          </p:cNvPr>
          <p:cNvSpPr>
            <a:spLocks noGrp="1"/>
          </p:cNvSpPr>
          <p:nvPr>
            <p:ph type="sldNum" sz="quarter" idx="12"/>
          </p:nvPr>
        </p:nvSpPr>
        <p:spPr/>
        <p:txBody>
          <a:bodyPr/>
          <a:lstStyle/>
          <a:p>
            <a:fld id="{60EF2BEF-3067-8C4F-AF33-007746371E24}" type="slidenum">
              <a:rPr lang="en-US" smtClean="0"/>
              <a:t>‹#›</a:t>
            </a:fld>
            <a:endParaRPr lang="en-US"/>
          </a:p>
        </p:txBody>
      </p:sp>
    </p:spTree>
    <p:extLst>
      <p:ext uri="{BB962C8B-B14F-4D97-AF65-F5344CB8AC3E}">
        <p14:creationId xmlns:p14="http://schemas.microsoft.com/office/powerpoint/2010/main" val="1751332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E9FFCB-E8F2-FF44-9985-17CAB76E6771}"/>
              </a:ext>
            </a:extLst>
          </p:cNvPr>
          <p:cNvSpPr>
            <a:spLocks noGrp="1"/>
          </p:cNvSpPr>
          <p:nvPr>
            <p:ph type="dt" sz="half" idx="10"/>
          </p:nvPr>
        </p:nvSpPr>
        <p:spPr/>
        <p:txBody>
          <a:bodyPr/>
          <a:lstStyle/>
          <a:p>
            <a:fld id="{C9AA45A9-85B1-A04F-8E08-BD0586F58132}" type="datetimeFigureOut">
              <a:rPr lang="en-US" smtClean="0"/>
              <a:t>4/19/2022</a:t>
            </a:fld>
            <a:endParaRPr lang="en-US"/>
          </a:p>
        </p:txBody>
      </p:sp>
      <p:sp>
        <p:nvSpPr>
          <p:cNvPr id="3" name="Footer Placeholder 2">
            <a:extLst>
              <a:ext uri="{FF2B5EF4-FFF2-40B4-BE49-F238E27FC236}">
                <a16:creationId xmlns:a16="http://schemas.microsoft.com/office/drawing/2014/main" id="{39459A30-1CC0-EE47-8BA3-0F39CF777A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395278F-8829-754A-B3E8-C16A21692365}"/>
              </a:ext>
            </a:extLst>
          </p:cNvPr>
          <p:cNvSpPr>
            <a:spLocks noGrp="1"/>
          </p:cNvSpPr>
          <p:nvPr>
            <p:ph type="sldNum" sz="quarter" idx="12"/>
          </p:nvPr>
        </p:nvSpPr>
        <p:spPr/>
        <p:txBody>
          <a:bodyPr/>
          <a:lstStyle/>
          <a:p>
            <a:fld id="{60EF2BEF-3067-8C4F-AF33-007746371E24}" type="slidenum">
              <a:rPr lang="en-US" smtClean="0"/>
              <a:t>‹#›</a:t>
            </a:fld>
            <a:endParaRPr lang="en-US"/>
          </a:p>
        </p:txBody>
      </p:sp>
    </p:spTree>
    <p:extLst>
      <p:ext uri="{BB962C8B-B14F-4D97-AF65-F5344CB8AC3E}">
        <p14:creationId xmlns:p14="http://schemas.microsoft.com/office/powerpoint/2010/main" val="556622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61643-6834-4E4A-AD2B-E5B1B5619C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849A73-C4B9-B74D-A076-EC2A6BCFCE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099DFC9-CDE8-0E41-B088-0CAC4B246B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ACDAD6-1A0C-D748-8AAC-84B6BC16D94B}"/>
              </a:ext>
            </a:extLst>
          </p:cNvPr>
          <p:cNvSpPr>
            <a:spLocks noGrp="1"/>
          </p:cNvSpPr>
          <p:nvPr>
            <p:ph type="dt" sz="half" idx="10"/>
          </p:nvPr>
        </p:nvSpPr>
        <p:spPr/>
        <p:txBody>
          <a:bodyPr/>
          <a:lstStyle/>
          <a:p>
            <a:fld id="{C9AA45A9-85B1-A04F-8E08-BD0586F58132}" type="datetimeFigureOut">
              <a:rPr lang="en-US" smtClean="0"/>
              <a:t>4/19/2022</a:t>
            </a:fld>
            <a:endParaRPr lang="en-US"/>
          </a:p>
        </p:txBody>
      </p:sp>
      <p:sp>
        <p:nvSpPr>
          <p:cNvPr id="6" name="Footer Placeholder 5">
            <a:extLst>
              <a:ext uri="{FF2B5EF4-FFF2-40B4-BE49-F238E27FC236}">
                <a16:creationId xmlns:a16="http://schemas.microsoft.com/office/drawing/2014/main" id="{2E140BE0-337A-C449-B360-B63EA00B90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E96FE9-ADC9-B446-A1FD-943DD27EC2D9}"/>
              </a:ext>
            </a:extLst>
          </p:cNvPr>
          <p:cNvSpPr>
            <a:spLocks noGrp="1"/>
          </p:cNvSpPr>
          <p:nvPr>
            <p:ph type="sldNum" sz="quarter" idx="12"/>
          </p:nvPr>
        </p:nvSpPr>
        <p:spPr/>
        <p:txBody>
          <a:bodyPr/>
          <a:lstStyle/>
          <a:p>
            <a:fld id="{60EF2BEF-3067-8C4F-AF33-007746371E24}" type="slidenum">
              <a:rPr lang="en-US" smtClean="0"/>
              <a:t>‹#›</a:t>
            </a:fld>
            <a:endParaRPr lang="en-US"/>
          </a:p>
        </p:txBody>
      </p:sp>
    </p:spTree>
    <p:extLst>
      <p:ext uri="{BB962C8B-B14F-4D97-AF65-F5344CB8AC3E}">
        <p14:creationId xmlns:p14="http://schemas.microsoft.com/office/powerpoint/2010/main" val="4197843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B72EA-E1A9-E04D-95CD-196AB8BC4C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1FDB01-99F7-FC45-A2A9-9506990A1F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5578CCA-350D-C842-8327-73A0199987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298281-B730-914F-B4DA-32D5BC9845E7}"/>
              </a:ext>
            </a:extLst>
          </p:cNvPr>
          <p:cNvSpPr>
            <a:spLocks noGrp="1"/>
          </p:cNvSpPr>
          <p:nvPr>
            <p:ph type="dt" sz="half" idx="10"/>
          </p:nvPr>
        </p:nvSpPr>
        <p:spPr/>
        <p:txBody>
          <a:bodyPr/>
          <a:lstStyle/>
          <a:p>
            <a:fld id="{C9AA45A9-85B1-A04F-8E08-BD0586F58132}" type="datetimeFigureOut">
              <a:rPr lang="en-US" smtClean="0"/>
              <a:t>4/19/2022</a:t>
            </a:fld>
            <a:endParaRPr lang="en-US"/>
          </a:p>
        </p:txBody>
      </p:sp>
      <p:sp>
        <p:nvSpPr>
          <p:cNvPr id="6" name="Footer Placeholder 5">
            <a:extLst>
              <a:ext uri="{FF2B5EF4-FFF2-40B4-BE49-F238E27FC236}">
                <a16:creationId xmlns:a16="http://schemas.microsoft.com/office/drawing/2014/main" id="{3EC6E552-1E18-C64E-8BF4-B8BA41AF16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20306D-97BD-1247-82FB-290051D7C3CF}"/>
              </a:ext>
            </a:extLst>
          </p:cNvPr>
          <p:cNvSpPr>
            <a:spLocks noGrp="1"/>
          </p:cNvSpPr>
          <p:nvPr>
            <p:ph type="sldNum" sz="quarter" idx="12"/>
          </p:nvPr>
        </p:nvSpPr>
        <p:spPr/>
        <p:txBody>
          <a:bodyPr/>
          <a:lstStyle/>
          <a:p>
            <a:fld id="{60EF2BEF-3067-8C4F-AF33-007746371E24}" type="slidenum">
              <a:rPr lang="en-US" smtClean="0"/>
              <a:t>‹#›</a:t>
            </a:fld>
            <a:endParaRPr lang="en-US"/>
          </a:p>
        </p:txBody>
      </p:sp>
    </p:spTree>
    <p:extLst>
      <p:ext uri="{BB962C8B-B14F-4D97-AF65-F5344CB8AC3E}">
        <p14:creationId xmlns:p14="http://schemas.microsoft.com/office/powerpoint/2010/main" val="1382441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453821-9C9D-0F49-9B8D-BF1879E8B6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63D7982-16FA-A44C-8203-DBD1E826F2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9734BB-BC1E-B544-8BD2-93660E3770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AA45A9-85B1-A04F-8E08-BD0586F58132}" type="datetimeFigureOut">
              <a:rPr lang="en-US" smtClean="0"/>
              <a:t>4/19/2022</a:t>
            </a:fld>
            <a:endParaRPr lang="en-US"/>
          </a:p>
        </p:txBody>
      </p:sp>
      <p:sp>
        <p:nvSpPr>
          <p:cNvPr id="5" name="Footer Placeholder 4">
            <a:extLst>
              <a:ext uri="{FF2B5EF4-FFF2-40B4-BE49-F238E27FC236}">
                <a16:creationId xmlns:a16="http://schemas.microsoft.com/office/drawing/2014/main" id="{07351BEF-C573-5E43-A252-F4A164A80B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B176E0E-076E-3448-9204-38EBC22436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EF2BEF-3067-8C4F-AF33-007746371E24}" type="slidenum">
              <a:rPr lang="en-US" smtClean="0"/>
              <a:t>‹#›</a:t>
            </a:fld>
            <a:endParaRPr lang="en-US"/>
          </a:p>
        </p:txBody>
      </p:sp>
    </p:spTree>
    <p:extLst>
      <p:ext uri="{BB962C8B-B14F-4D97-AF65-F5344CB8AC3E}">
        <p14:creationId xmlns:p14="http://schemas.microsoft.com/office/powerpoint/2010/main" val="3339430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A397E3E-B90C-4D82-BAAA-36F7AC6A45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E16C8D8F-10E9-4498-ABDB-0F923F8B68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24561"/>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bg1"/>
          </a:solidFill>
          <a:ln w="9525" cap="flat">
            <a:noFill/>
            <a:prstDash val="solid"/>
            <a:miter/>
          </a:ln>
        </p:spPr>
        <p:txBody>
          <a:bodyPr wrap="square" rtlCol="0" anchor="ctr">
            <a:noAutofit/>
          </a:bodyPr>
          <a:lstStyle/>
          <a:p>
            <a:endParaRPr lang="en-US"/>
          </a:p>
        </p:txBody>
      </p:sp>
      <p:sp>
        <p:nvSpPr>
          <p:cNvPr id="12" name="Freeform: Shape 11">
            <a:extLst>
              <a:ext uri="{FF2B5EF4-FFF2-40B4-BE49-F238E27FC236}">
                <a16:creationId xmlns:a16="http://schemas.microsoft.com/office/drawing/2014/main" id="{1E5A83E3-8A11-4492-BB6E-F5F2240316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564296"/>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bg1"/>
          </a:solidFill>
          <a:ln w="9525" cap="flat">
            <a:noFill/>
            <a:prstDash val="solid"/>
            <a:miter/>
          </a:ln>
        </p:spPr>
        <p:txBody>
          <a:bodyPr wrap="square" rtlCol="0" anchor="ctr">
            <a:noAutofit/>
          </a:bodyPr>
          <a:lstStyle/>
          <a:p>
            <a:endParaRPr lang="en-US"/>
          </a:p>
        </p:txBody>
      </p:sp>
      <p:sp>
        <p:nvSpPr>
          <p:cNvPr id="14" name="Freeform: Shape 13">
            <a:extLst>
              <a:ext uri="{FF2B5EF4-FFF2-40B4-BE49-F238E27FC236}">
                <a16:creationId xmlns:a16="http://schemas.microsoft.com/office/drawing/2014/main" id="{8CF5E676-CA04-4CED-9F1E-5026ED66E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782347" cy="2943932"/>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16" name="Freeform: Shape 15">
            <a:extLst>
              <a:ext uri="{FF2B5EF4-FFF2-40B4-BE49-F238E27FC236}">
                <a16:creationId xmlns:a16="http://schemas.microsoft.com/office/drawing/2014/main" id="{6BA9E676-A8FC-4C2F-8D78-C13ED8ABD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782347" cy="2943932"/>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chemeClr val="accent2">
              <a:alpha val="3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18" name="Freeform: Shape 17">
            <a:extLst>
              <a:ext uri="{FF2B5EF4-FFF2-40B4-BE49-F238E27FC236}">
                <a16:creationId xmlns:a16="http://schemas.microsoft.com/office/drawing/2014/main" id="{A2B5CBEA-F125-49B6-8335-227C325B11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65207" y="4529611"/>
            <a:ext cx="2426793" cy="2328389"/>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0" name="Freeform: Shape 19">
            <a:extLst>
              <a:ext uri="{FF2B5EF4-FFF2-40B4-BE49-F238E27FC236}">
                <a16:creationId xmlns:a16="http://schemas.microsoft.com/office/drawing/2014/main" id="{EECD79B5-5FC5-495F-BFD6-346C16E787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65207" y="4529611"/>
            <a:ext cx="2426793" cy="2328389"/>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chemeClr val="accent6">
              <a:alpha val="3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2" name="Rectangle 21">
            <a:extLst>
              <a:ext uri="{FF2B5EF4-FFF2-40B4-BE49-F238E27FC236}">
                <a16:creationId xmlns:a16="http://schemas.microsoft.com/office/drawing/2014/main" id="{2C1D3151-5F97-4860-B56C-C98BD62CC2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21898" y="819446"/>
            <a:ext cx="8751370" cy="5402463"/>
          </a:xfrm>
          <a:prstGeom prst="rect">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2D9D048-3063-435A-8C23-26C1907E9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21898" y="819446"/>
            <a:ext cx="8751370" cy="5402463"/>
          </a:xfrm>
          <a:prstGeom prst="rect">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8DE96824-E506-4448-8704-5EC7BF7BC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20315" y="727769"/>
            <a:ext cx="8751370" cy="5402463"/>
          </a:xfrm>
          <a:prstGeom prst="rect">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58F246D-DEC0-7B4C-9CD2-FF5D8D4D8FB0}"/>
              </a:ext>
            </a:extLst>
          </p:cNvPr>
          <p:cNvSpPr>
            <a:spLocks noGrp="1"/>
          </p:cNvSpPr>
          <p:nvPr>
            <p:ph type="ctrTitle"/>
          </p:nvPr>
        </p:nvSpPr>
        <p:spPr>
          <a:xfrm>
            <a:off x="2381534" y="1344304"/>
            <a:ext cx="7451678" cy="2843702"/>
          </a:xfrm>
        </p:spPr>
        <p:txBody>
          <a:bodyPr>
            <a:normAutofit/>
          </a:bodyPr>
          <a:lstStyle/>
          <a:p>
            <a:r>
              <a:rPr lang="en-US" sz="5400" dirty="0">
                <a:solidFill>
                  <a:schemeClr val="bg1"/>
                </a:solidFill>
              </a:rPr>
              <a:t>On Gender</a:t>
            </a:r>
          </a:p>
        </p:txBody>
      </p:sp>
      <p:sp>
        <p:nvSpPr>
          <p:cNvPr id="3" name="Subtitle 2">
            <a:extLst>
              <a:ext uri="{FF2B5EF4-FFF2-40B4-BE49-F238E27FC236}">
                <a16:creationId xmlns:a16="http://schemas.microsoft.com/office/drawing/2014/main" id="{25ED6EFD-2DA4-864B-A6D3-4B077375D5D7}"/>
              </a:ext>
            </a:extLst>
          </p:cNvPr>
          <p:cNvSpPr>
            <a:spLocks noGrp="1"/>
          </p:cNvSpPr>
          <p:nvPr>
            <p:ph type="subTitle" idx="1"/>
          </p:nvPr>
        </p:nvSpPr>
        <p:spPr>
          <a:xfrm>
            <a:off x="2886765" y="4414123"/>
            <a:ext cx="6418471" cy="1432109"/>
          </a:xfrm>
        </p:spPr>
        <p:txBody>
          <a:bodyPr>
            <a:normAutofit/>
          </a:bodyPr>
          <a:lstStyle/>
          <a:p>
            <a:r>
              <a:rPr lang="en-US" sz="2000" dirty="0">
                <a:solidFill>
                  <a:schemeClr val="bg1"/>
                </a:solidFill>
              </a:rPr>
              <a:t>Section 7</a:t>
            </a:r>
          </a:p>
        </p:txBody>
      </p:sp>
      <p:sp>
        <p:nvSpPr>
          <p:cNvPr id="28" name="Oval 27">
            <a:extLst>
              <a:ext uri="{FF2B5EF4-FFF2-40B4-BE49-F238E27FC236}">
                <a16:creationId xmlns:a16="http://schemas.microsoft.com/office/drawing/2014/main" id="{4D1A5E71-B6B6-486A-8CDC-C7ABD9B90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29446" y="4786746"/>
            <a:ext cx="620727" cy="620727"/>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0" name="Oval 29">
            <a:extLst>
              <a:ext uri="{FF2B5EF4-FFF2-40B4-BE49-F238E27FC236}">
                <a16:creationId xmlns:a16="http://schemas.microsoft.com/office/drawing/2014/main" id="{B6C541AE-9B02-44C0-B8C6-B2DEA7ED38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29446" y="4786746"/>
            <a:ext cx="620727" cy="620727"/>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998758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5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Oval 9">
            <a:extLst>
              <a:ext uri="{FF2B5EF4-FFF2-40B4-BE49-F238E27FC236}">
                <a16:creationId xmlns:a16="http://schemas.microsoft.com/office/drawing/2014/main" id="{4E0A5C5C-2A95-428E-9F6A-0D29EBD57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8395" y="1040837"/>
            <a:ext cx="4754948" cy="4754948"/>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1056F38F-7C4E-461D-8709-7D0024AE1F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411" y="1029607"/>
            <a:ext cx="4754948" cy="4754948"/>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C7278469-3C3C-49CE-AEEE-E176A4900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960" y="934855"/>
            <a:ext cx="4754948" cy="4754948"/>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E74825E-76D2-BF47-AE08-B15F34A0194B}"/>
              </a:ext>
            </a:extLst>
          </p:cNvPr>
          <p:cNvSpPr>
            <a:spLocks noGrp="1"/>
          </p:cNvSpPr>
          <p:nvPr>
            <p:ph type="title"/>
          </p:nvPr>
        </p:nvSpPr>
        <p:spPr>
          <a:xfrm>
            <a:off x="1102368" y="1877492"/>
            <a:ext cx="4030132" cy="3215373"/>
          </a:xfrm>
        </p:spPr>
        <p:txBody>
          <a:bodyPr>
            <a:normAutofit/>
          </a:bodyPr>
          <a:lstStyle/>
          <a:p>
            <a:pPr algn="ctr"/>
            <a:r>
              <a:rPr lang="en-US" dirty="0">
                <a:solidFill>
                  <a:schemeClr val="bg1"/>
                </a:solidFill>
              </a:rPr>
              <a:t>Philippe </a:t>
            </a:r>
            <a:r>
              <a:rPr lang="en-US" dirty="0" err="1">
                <a:solidFill>
                  <a:schemeClr val="bg1"/>
                </a:solidFill>
              </a:rPr>
              <a:t>Bourgois</a:t>
            </a:r>
            <a:endParaRPr lang="en-US" dirty="0">
              <a:solidFill>
                <a:schemeClr val="bg1"/>
              </a:solidFill>
            </a:endParaRPr>
          </a:p>
        </p:txBody>
      </p:sp>
      <p:grpSp>
        <p:nvGrpSpPr>
          <p:cNvPr id="16" name="Group 15">
            <a:extLst>
              <a:ext uri="{FF2B5EF4-FFF2-40B4-BE49-F238E27FC236}">
                <a16:creationId xmlns:a16="http://schemas.microsoft.com/office/drawing/2014/main" id="{93DC754C-7E09-422D-A8BB-AF632E90DF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17" name="Freeform: Shape 16">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20" name="Graphic 212">
            <a:extLst>
              <a:ext uri="{FF2B5EF4-FFF2-40B4-BE49-F238E27FC236}">
                <a16:creationId xmlns:a16="http://schemas.microsoft.com/office/drawing/2014/main" id="{4C6598AB-1C17-4D54-951C-A082D94ACB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8524" y="457812"/>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Graphic 212">
            <a:extLst>
              <a:ext uri="{FF2B5EF4-FFF2-40B4-BE49-F238E27FC236}">
                <a16:creationId xmlns:a16="http://schemas.microsoft.com/office/drawing/2014/main" id="{C83B66D7-137D-4AC1-B172-53D60F08BE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8524" y="457812"/>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Oval 23">
            <a:extLst>
              <a:ext uri="{FF2B5EF4-FFF2-40B4-BE49-F238E27FC236}">
                <a16:creationId xmlns:a16="http://schemas.microsoft.com/office/drawing/2014/main" id="{F6B92503-6984-4D15-8B98-8718709B78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976" y="4946663"/>
            <a:ext cx="319941" cy="319941"/>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Oval 25">
            <a:extLst>
              <a:ext uri="{FF2B5EF4-FFF2-40B4-BE49-F238E27FC236}">
                <a16:creationId xmlns:a16="http://schemas.microsoft.com/office/drawing/2014/main" id="{08DDF938-524E-4C18-A47D-C00627832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976" y="4946663"/>
            <a:ext cx="319941" cy="319941"/>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69C9236B-DF1F-0B44-B4BF-0AC20E32C136}"/>
              </a:ext>
            </a:extLst>
          </p:cNvPr>
          <p:cNvSpPr>
            <a:spLocks noGrp="1"/>
          </p:cNvSpPr>
          <p:nvPr>
            <p:ph idx="1"/>
          </p:nvPr>
        </p:nvSpPr>
        <p:spPr>
          <a:xfrm>
            <a:off x="6234868" y="1130846"/>
            <a:ext cx="5217173" cy="4351338"/>
          </a:xfrm>
        </p:spPr>
        <p:txBody>
          <a:bodyPr>
            <a:normAutofit/>
          </a:bodyPr>
          <a:lstStyle/>
          <a:p>
            <a:r>
              <a:rPr lang="en-US" dirty="0">
                <a:solidFill>
                  <a:schemeClr val="bg1"/>
                </a:solidFill>
              </a:rPr>
              <a:t>In Search of Masculinity</a:t>
            </a:r>
          </a:p>
          <a:p>
            <a:r>
              <a:rPr lang="en-US" dirty="0">
                <a:solidFill>
                  <a:schemeClr val="bg1"/>
                </a:solidFill>
              </a:rPr>
              <a:t>What forms of masculinity are accessible to impoverished PR men?</a:t>
            </a:r>
          </a:p>
          <a:p>
            <a:r>
              <a:rPr lang="en-US" dirty="0">
                <a:solidFill>
                  <a:schemeClr val="bg1"/>
                </a:solidFill>
              </a:rPr>
              <a:t>Structural or interpersonal analysis?</a:t>
            </a:r>
          </a:p>
        </p:txBody>
      </p:sp>
      <p:grpSp>
        <p:nvGrpSpPr>
          <p:cNvPr id="28" name="Graphic 185">
            <a:extLst>
              <a:ext uri="{FF2B5EF4-FFF2-40B4-BE49-F238E27FC236}">
                <a16:creationId xmlns:a16="http://schemas.microsoft.com/office/drawing/2014/main" id="{3773FAF5-C452-4455-9411-D6AF5EBD4C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812239" y="6139464"/>
            <a:ext cx="1054466" cy="469689"/>
            <a:chOff x="9841624" y="4115729"/>
            <a:chExt cx="602169" cy="268223"/>
          </a:xfrm>
          <a:solidFill>
            <a:schemeClr val="bg1"/>
          </a:solidFill>
        </p:grpSpPr>
        <p:sp>
          <p:nvSpPr>
            <p:cNvPr id="29" name="Freeform: Shape 28">
              <a:extLst>
                <a:ext uri="{FF2B5EF4-FFF2-40B4-BE49-F238E27FC236}">
                  <a16:creationId xmlns:a16="http://schemas.microsoft.com/office/drawing/2014/main" id="{1ECA0D96-F63C-4F7B-BE16-0F3FE76D7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0" name="Freeform: Shape 29">
              <a:extLst>
                <a:ext uri="{FF2B5EF4-FFF2-40B4-BE49-F238E27FC236}">
                  <a16:creationId xmlns:a16="http://schemas.microsoft.com/office/drawing/2014/main" id="{74F83A81-0546-400A-918A-90C9C48B81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9741F692-A5B6-4215-86D9-B1FD4FF26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 name="Freeform: Shape 31">
              <a:extLst>
                <a:ext uri="{FF2B5EF4-FFF2-40B4-BE49-F238E27FC236}">
                  <a16:creationId xmlns:a16="http://schemas.microsoft.com/office/drawing/2014/main" id="{CC0876CB-9C60-4580-8FED-CD64EC7664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 name="Freeform: Shape 32">
              <a:extLst>
                <a:ext uri="{FF2B5EF4-FFF2-40B4-BE49-F238E27FC236}">
                  <a16:creationId xmlns:a16="http://schemas.microsoft.com/office/drawing/2014/main" id="{A879B3B7-48DB-4D3A-BB33-02766EAD3D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4168125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C5E6CFF1-2F42-4E10-9A97-F116F46F53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Picture 35">
            <a:extLst>
              <a:ext uri="{FF2B5EF4-FFF2-40B4-BE49-F238E27FC236}">
                <a16:creationId xmlns:a16="http://schemas.microsoft.com/office/drawing/2014/main" id="{56DA6D22-7B1D-4728-849F-68EEE506325F}"/>
              </a:ext>
            </a:extLst>
          </p:cNvPr>
          <p:cNvPicPr>
            <a:picLocks noChangeAspect="1"/>
          </p:cNvPicPr>
          <p:nvPr/>
        </p:nvPicPr>
        <p:blipFill rotWithShape="1">
          <a:blip r:embed="rId2">
            <a:alphaModFix amt="35000"/>
          </a:blip>
          <a:srcRect t="7810" b="7921"/>
          <a:stretch/>
        </p:blipFill>
        <p:spPr>
          <a:xfrm>
            <a:off x="20" y="1"/>
            <a:ext cx="12191980" cy="6857999"/>
          </a:xfrm>
          <a:prstGeom prst="rect">
            <a:avLst/>
          </a:prstGeom>
        </p:spPr>
      </p:pic>
      <p:sp>
        <p:nvSpPr>
          <p:cNvPr id="2" name="Title 1">
            <a:extLst>
              <a:ext uri="{FF2B5EF4-FFF2-40B4-BE49-F238E27FC236}">
                <a16:creationId xmlns:a16="http://schemas.microsoft.com/office/drawing/2014/main" id="{3E74825E-76D2-BF47-AE08-B15F34A0194B}"/>
              </a:ext>
            </a:extLst>
          </p:cNvPr>
          <p:cNvSpPr>
            <a:spLocks noGrp="1"/>
          </p:cNvSpPr>
          <p:nvPr>
            <p:ph type="title"/>
          </p:nvPr>
        </p:nvSpPr>
        <p:spPr>
          <a:xfrm>
            <a:off x="838201" y="1065862"/>
            <a:ext cx="3313164" cy="4726276"/>
          </a:xfrm>
        </p:spPr>
        <p:txBody>
          <a:bodyPr>
            <a:normAutofit/>
          </a:bodyPr>
          <a:lstStyle/>
          <a:p>
            <a:pPr algn="r"/>
            <a:r>
              <a:rPr lang="en-US" sz="4000">
                <a:solidFill>
                  <a:srgbClr val="FFFFFF"/>
                </a:solidFill>
              </a:rPr>
              <a:t>Defining Terms</a:t>
            </a:r>
          </a:p>
        </p:txBody>
      </p:sp>
      <p:cxnSp>
        <p:nvCxnSpPr>
          <p:cNvPr id="42" name="Straight Connector 41">
            <a:extLst>
              <a:ext uri="{FF2B5EF4-FFF2-40B4-BE49-F238E27FC236}">
                <a16:creationId xmlns:a16="http://schemas.microsoft.com/office/drawing/2014/main" id="{67182200-4859-4C8D-BCBB-55B245C28B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graphicFrame>
        <p:nvGraphicFramePr>
          <p:cNvPr id="35" name="Content Placeholder 2">
            <a:extLst>
              <a:ext uri="{FF2B5EF4-FFF2-40B4-BE49-F238E27FC236}">
                <a16:creationId xmlns:a16="http://schemas.microsoft.com/office/drawing/2014/main" id="{AFEABC3E-9FA5-4F3C-81B8-D40A1B675288}"/>
              </a:ext>
            </a:extLst>
          </p:cNvPr>
          <p:cNvGraphicFramePr>
            <a:graphicFrameLocks noGrp="1"/>
          </p:cNvGraphicFramePr>
          <p:nvPr>
            <p:ph idx="1"/>
            <p:extLst>
              <p:ext uri="{D42A27DB-BD31-4B8C-83A1-F6EECF244321}">
                <p14:modId xmlns:p14="http://schemas.microsoft.com/office/powerpoint/2010/main" val="3428209799"/>
              </p:ext>
            </p:extLst>
          </p:nvPr>
        </p:nvGraphicFramePr>
        <p:xfrm>
          <a:off x="5155379" y="1065862"/>
          <a:ext cx="5744685" cy="47262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5992948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4E0A5C5C-2A95-428E-9F6A-0D29EBD57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8395" y="1040837"/>
            <a:ext cx="4754948" cy="4754948"/>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1056F38F-7C4E-461D-8709-7D0024AE1F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411" y="1029607"/>
            <a:ext cx="4754948" cy="4754948"/>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C7278469-3C3C-49CE-AEEE-E176A4900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960" y="934855"/>
            <a:ext cx="4754948" cy="4754948"/>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87E510-79AE-3840-BA48-CB715FEDB97A}"/>
              </a:ext>
            </a:extLst>
          </p:cNvPr>
          <p:cNvSpPr>
            <a:spLocks noGrp="1"/>
          </p:cNvSpPr>
          <p:nvPr>
            <p:ph type="title"/>
          </p:nvPr>
        </p:nvSpPr>
        <p:spPr>
          <a:xfrm>
            <a:off x="1102368" y="1877492"/>
            <a:ext cx="4030132" cy="3215373"/>
          </a:xfrm>
        </p:spPr>
        <p:txBody>
          <a:bodyPr vert="horz" lIns="91440" tIns="45720" rIns="91440" bIns="45720" rtlCol="0">
            <a:normAutofit/>
          </a:bodyPr>
          <a:lstStyle/>
          <a:p>
            <a:pPr algn="ctr"/>
            <a:r>
              <a:rPr lang="en-US" kern="1200" dirty="0">
                <a:solidFill>
                  <a:schemeClr val="bg1"/>
                </a:solidFill>
                <a:latin typeface="+mj-lt"/>
                <a:ea typeface="+mj-ea"/>
                <a:cs typeface="+mj-cs"/>
              </a:rPr>
              <a:t>Big Idea</a:t>
            </a:r>
          </a:p>
        </p:txBody>
      </p:sp>
      <p:grpSp>
        <p:nvGrpSpPr>
          <p:cNvPr id="17" name="Group 16">
            <a:extLst>
              <a:ext uri="{FF2B5EF4-FFF2-40B4-BE49-F238E27FC236}">
                <a16:creationId xmlns:a16="http://schemas.microsoft.com/office/drawing/2014/main" id="{93DC754C-7E09-422D-A8BB-AF632E90DF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18" name="Freeform: Shape 17">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9" name="Freeform: Shape 18">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545" name="Graphic 212">
            <a:extLst>
              <a:ext uri="{FF2B5EF4-FFF2-40B4-BE49-F238E27FC236}">
                <a16:creationId xmlns:a16="http://schemas.microsoft.com/office/drawing/2014/main" id="{4C6598AB-1C17-4D54-951C-A082D94ACB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8524" y="457812"/>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3" name="Graphic 212">
            <a:extLst>
              <a:ext uri="{FF2B5EF4-FFF2-40B4-BE49-F238E27FC236}">
                <a16:creationId xmlns:a16="http://schemas.microsoft.com/office/drawing/2014/main" id="{C83B66D7-137D-4AC1-B172-53D60F08BE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8524" y="457812"/>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5" name="Oval 24">
            <a:extLst>
              <a:ext uri="{FF2B5EF4-FFF2-40B4-BE49-F238E27FC236}">
                <a16:creationId xmlns:a16="http://schemas.microsoft.com/office/drawing/2014/main" id="{F6B92503-6984-4D15-8B98-8718709B78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976" y="4946663"/>
            <a:ext cx="319941" cy="319941"/>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7" name="Oval 26">
            <a:extLst>
              <a:ext uri="{FF2B5EF4-FFF2-40B4-BE49-F238E27FC236}">
                <a16:creationId xmlns:a16="http://schemas.microsoft.com/office/drawing/2014/main" id="{08DDF938-524E-4C18-A47D-C00627832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976" y="4946663"/>
            <a:ext cx="319941" cy="319941"/>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 name="Content Placeholder 3">
            <a:extLst>
              <a:ext uri="{FF2B5EF4-FFF2-40B4-BE49-F238E27FC236}">
                <a16:creationId xmlns:a16="http://schemas.microsoft.com/office/drawing/2014/main" id="{B1A1E472-A9E6-394C-8C17-A65269E54C83}"/>
              </a:ext>
            </a:extLst>
          </p:cNvPr>
          <p:cNvSpPr>
            <a:spLocks noGrp="1"/>
          </p:cNvSpPr>
          <p:nvPr>
            <p:ph idx="1"/>
          </p:nvPr>
        </p:nvSpPr>
        <p:spPr>
          <a:xfrm>
            <a:off x="6234868" y="1130846"/>
            <a:ext cx="5217173" cy="4351338"/>
          </a:xfrm>
        </p:spPr>
        <p:txBody>
          <a:bodyPr>
            <a:normAutofit fontScale="70000" lnSpcReduction="20000"/>
          </a:bodyPr>
          <a:lstStyle/>
          <a:p>
            <a:pPr marL="0" indent="0">
              <a:lnSpc>
                <a:spcPct val="120000"/>
              </a:lnSpc>
              <a:buNone/>
            </a:pPr>
            <a:r>
              <a:rPr lang="en-US" dirty="0">
                <a:solidFill>
                  <a:schemeClr val="bg1"/>
                </a:solidFill>
              </a:rPr>
              <a:t>Women had played an important role in anthropological knowledge production since the 1920s with Caroline Bond Day and Margaret Mead, yet most anthropological research still centered on the experiences of men, who were often unproblematically taken as representative of entire communities. It was not until the 1970s that anthropologists began seriously theorizing gender in relation to culture. In this section, we follow the development of anthropological theorizations of gender as they become increasingly complex, multifaceted, and robust. </a:t>
            </a:r>
          </a:p>
        </p:txBody>
      </p:sp>
      <p:grpSp>
        <p:nvGrpSpPr>
          <p:cNvPr id="546" name="Graphic 185">
            <a:extLst>
              <a:ext uri="{FF2B5EF4-FFF2-40B4-BE49-F238E27FC236}">
                <a16:creationId xmlns:a16="http://schemas.microsoft.com/office/drawing/2014/main" id="{3773FAF5-C452-4455-9411-D6AF5EBD4C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812239" y="6139464"/>
            <a:ext cx="1054466" cy="469689"/>
            <a:chOff x="9841624" y="4115729"/>
            <a:chExt cx="602169" cy="268223"/>
          </a:xfrm>
          <a:solidFill>
            <a:schemeClr val="bg1"/>
          </a:solidFill>
        </p:grpSpPr>
        <p:sp>
          <p:nvSpPr>
            <p:cNvPr id="547" name="Freeform: Shape 29">
              <a:extLst>
                <a:ext uri="{FF2B5EF4-FFF2-40B4-BE49-F238E27FC236}">
                  <a16:creationId xmlns:a16="http://schemas.microsoft.com/office/drawing/2014/main" id="{1ECA0D96-F63C-4F7B-BE16-0F3FE76D7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48" name="Freeform: Shape 30">
              <a:extLst>
                <a:ext uri="{FF2B5EF4-FFF2-40B4-BE49-F238E27FC236}">
                  <a16:creationId xmlns:a16="http://schemas.microsoft.com/office/drawing/2014/main" id="{74F83A81-0546-400A-918A-90C9C48B81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49" name="Freeform: Shape 31">
              <a:extLst>
                <a:ext uri="{FF2B5EF4-FFF2-40B4-BE49-F238E27FC236}">
                  <a16:creationId xmlns:a16="http://schemas.microsoft.com/office/drawing/2014/main" id="{9741F692-A5B6-4215-86D9-B1FD4FF26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50" name="Freeform: Shape 32">
              <a:extLst>
                <a:ext uri="{FF2B5EF4-FFF2-40B4-BE49-F238E27FC236}">
                  <a16:creationId xmlns:a16="http://schemas.microsoft.com/office/drawing/2014/main" id="{CC0876CB-9C60-4580-8FED-CD64EC7664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51" name="Freeform: Shape 33">
              <a:extLst>
                <a:ext uri="{FF2B5EF4-FFF2-40B4-BE49-F238E27FC236}">
                  <a16:creationId xmlns:a16="http://schemas.microsoft.com/office/drawing/2014/main" id="{A879B3B7-48DB-4D3A-BB33-02766EAD3D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2327079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10">
            <a:extLst>
              <a:ext uri="{FF2B5EF4-FFF2-40B4-BE49-F238E27FC236}">
                <a16:creationId xmlns:a16="http://schemas.microsoft.com/office/drawing/2014/main" id="{5F892E19-92E7-4BB2-8C3F-DBDFE8D9D3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
            <a:ext cx="4581527" cy="6858002"/>
            <a:chOff x="-2" y="-1"/>
            <a:chExt cx="4581527" cy="6858002"/>
          </a:xfrm>
          <a:effectLst>
            <a:outerShdw blurRad="381000" dist="50800" algn="ctr" rotWithShape="0">
              <a:srgbClr val="000000">
                <a:alpha val="10000"/>
              </a:srgbClr>
            </a:outerShdw>
          </a:effectLst>
        </p:grpSpPr>
        <p:grpSp>
          <p:nvGrpSpPr>
            <p:cNvPr id="12" name="Group 11">
              <a:extLst>
                <a:ext uri="{FF2B5EF4-FFF2-40B4-BE49-F238E27FC236}">
                  <a16:creationId xmlns:a16="http://schemas.microsoft.com/office/drawing/2014/main" id="{81E493D3-31D9-4B80-9798-EEA082E12A8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 y="-1"/>
              <a:ext cx="4572002" cy="6858002"/>
              <a:chOff x="-2" y="-1"/>
              <a:chExt cx="4572002" cy="6858002"/>
            </a:xfrm>
            <a:effectLst/>
          </p:grpSpPr>
          <p:sp>
            <p:nvSpPr>
              <p:cNvPr id="20" name="Freeform: Shape 19">
                <a:extLst>
                  <a:ext uri="{FF2B5EF4-FFF2-40B4-BE49-F238E27FC236}">
                    <a16:creationId xmlns:a16="http://schemas.microsoft.com/office/drawing/2014/main" id="{62E6AA4D-EC17-45B5-B621-DF0FD91FD4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D56F11D0-7966-41FE-AAB9-EC0C54F11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bg1">
                  <a:alpha val="8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3" name="Group 12">
              <a:extLst>
                <a:ext uri="{FF2B5EF4-FFF2-40B4-BE49-F238E27FC236}">
                  <a16:creationId xmlns:a16="http://schemas.microsoft.com/office/drawing/2014/main" id="{CEDE579A-0A12-4A10-85D4-A8DA1663B89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2"/>
              <a:chOff x="3697284" y="-1"/>
              <a:chExt cx="884241" cy="6858002"/>
            </a:xfrm>
          </p:grpSpPr>
          <p:grpSp>
            <p:nvGrpSpPr>
              <p:cNvPr id="14" name="Group 13">
                <a:extLst>
                  <a:ext uri="{FF2B5EF4-FFF2-40B4-BE49-F238E27FC236}">
                    <a16:creationId xmlns:a16="http://schemas.microsoft.com/office/drawing/2014/main" id="{15CA79E3-BA58-419A-8541-7498AC2633F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solidFill>
                <a:srgbClr val="FFFFFF"/>
              </a:solidFill>
              <a:effectLst/>
            </p:grpSpPr>
            <p:sp>
              <p:nvSpPr>
                <p:cNvPr id="8" name="Freeform: Shape 17">
                  <a:extLst>
                    <a:ext uri="{FF2B5EF4-FFF2-40B4-BE49-F238E27FC236}">
                      <a16:creationId xmlns:a16="http://schemas.microsoft.com/office/drawing/2014/main" id="{2348C622-BC44-4959-B64E-427015FD1F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18">
                  <a:extLst>
                    <a:ext uri="{FF2B5EF4-FFF2-40B4-BE49-F238E27FC236}">
                      <a16:creationId xmlns:a16="http://schemas.microsoft.com/office/drawing/2014/main" id="{F8841A98-AA1D-4F65-A368-EF31110B0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5" name="Group 14">
                <a:extLst>
                  <a:ext uri="{FF2B5EF4-FFF2-40B4-BE49-F238E27FC236}">
                    <a16:creationId xmlns:a16="http://schemas.microsoft.com/office/drawing/2014/main" id="{E6609F08-9B2C-4879-AC68-E3E537BED78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0"/>
                <a:ext cx="884241" cy="6858001"/>
                <a:chOff x="3697284" y="-1"/>
                <a:chExt cx="884241" cy="6858001"/>
              </a:xfrm>
              <a:blipFill>
                <a:blip r:embed="rId2">
                  <a:alphaModFix amt="57000"/>
                </a:blip>
                <a:tile tx="0" ty="0" sx="100000" sy="100000" flip="none" algn="tl"/>
              </a:blipFill>
              <a:effectLst/>
            </p:grpSpPr>
            <p:sp>
              <p:nvSpPr>
                <p:cNvPr id="16" name="Freeform: Shape 15">
                  <a:extLst>
                    <a:ext uri="{FF2B5EF4-FFF2-40B4-BE49-F238E27FC236}">
                      <a16:creationId xmlns:a16="http://schemas.microsoft.com/office/drawing/2014/main" id="{6910EFC9-D70D-42FD-BCCD-AB1F710BFD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83BEF371-1E22-4C4F-A62F-AC6B92CAE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grpSp>
      <p:sp>
        <p:nvSpPr>
          <p:cNvPr id="2" name="Title 1">
            <a:extLst>
              <a:ext uri="{FF2B5EF4-FFF2-40B4-BE49-F238E27FC236}">
                <a16:creationId xmlns:a16="http://schemas.microsoft.com/office/drawing/2014/main" id="{1F87E510-79AE-3840-BA48-CB715FEDB97A}"/>
              </a:ext>
            </a:extLst>
          </p:cNvPr>
          <p:cNvSpPr>
            <a:spLocks noGrp="1"/>
          </p:cNvSpPr>
          <p:nvPr>
            <p:ph type="title"/>
          </p:nvPr>
        </p:nvSpPr>
        <p:spPr>
          <a:xfrm>
            <a:off x="827088" y="1641752"/>
            <a:ext cx="2655887" cy="3213277"/>
          </a:xfrm>
        </p:spPr>
        <p:txBody>
          <a:bodyPr vert="horz" lIns="91440" tIns="45720" rIns="91440" bIns="45720" rtlCol="0" anchor="t">
            <a:normAutofit/>
          </a:bodyPr>
          <a:lstStyle/>
          <a:p>
            <a:r>
              <a:rPr lang="en-US" sz="4000" kern="1200" dirty="0">
                <a:latin typeface="+mj-lt"/>
                <a:ea typeface="+mj-ea"/>
                <a:cs typeface="+mj-cs"/>
              </a:rPr>
              <a:t>Learning Objectives</a:t>
            </a:r>
          </a:p>
        </p:txBody>
      </p:sp>
      <p:sp>
        <p:nvSpPr>
          <p:cNvPr id="4" name="Content Placeholder 3">
            <a:extLst>
              <a:ext uri="{FF2B5EF4-FFF2-40B4-BE49-F238E27FC236}">
                <a16:creationId xmlns:a16="http://schemas.microsoft.com/office/drawing/2014/main" id="{B1A1E472-A9E6-394C-8C17-A65269E54C83}"/>
              </a:ext>
            </a:extLst>
          </p:cNvPr>
          <p:cNvSpPr>
            <a:spLocks noGrp="1"/>
          </p:cNvSpPr>
          <p:nvPr>
            <p:ph idx="1"/>
          </p:nvPr>
        </p:nvSpPr>
        <p:spPr>
          <a:xfrm>
            <a:off x="5232401" y="1721579"/>
            <a:ext cx="6140449" cy="3952648"/>
          </a:xfrm>
        </p:spPr>
        <p:txBody>
          <a:bodyPr>
            <a:normAutofit/>
          </a:bodyPr>
          <a:lstStyle/>
          <a:p>
            <a:pPr lvl="0"/>
            <a:r>
              <a:rPr lang="en-US" dirty="0"/>
              <a:t>Define gender, gender norms, and gender roles</a:t>
            </a:r>
          </a:p>
          <a:p>
            <a:pPr lvl="0"/>
            <a:r>
              <a:rPr lang="en-US" dirty="0"/>
              <a:t>Explain what a gendered analysis contributes to understanding the experiences of people with diverse gendered identities and expressions</a:t>
            </a:r>
          </a:p>
          <a:p>
            <a:pPr lvl="0"/>
            <a:r>
              <a:rPr lang="en-US" dirty="0"/>
              <a:t>Articulate anthropological theories of gender fluidity and diversity</a:t>
            </a:r>
          </a:p>
          <a:p>
            <a:pPr lvl="1"/>
            <a:endParaRPr lang="en-US" sz="2000" dirty="0">
              <a:solidFill>
                <a:schemeClr val="tx1">
                  <a:alpha val="80000"/>
                </a:schemeClr>
              </a:solidFill>
            </a:endParaRPr>
          </a:p>
        </p:txBody>
      </p:sp>
    </p:spTree>
    <p:extLst>
      <p:ext uri="{BB962C8B-B14F-4D97-AF65-F5344CB8AC3E}">
        <p14:creationId xmlns:p14="http://schemas.microsoft.com/office/powerpoint/2010/main" val="49183099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C8D44F2-0806-7C4D-8076-5A9F3BF1140F}"/>
              </a:ext>
            </a:extLst>
          </p:cNvPr>
          <p:cNvSpPr>
            <a:spLocks noGrp="1"/>
          </p:cNvSpPr>
          <p:nvPr>
            <p:ph type="title"/>
          </p:nvPr>
        </p:nvSpPr>
        <p:spPr>
          <a:xfrm>
            <a:off x="1102368" y="694268"/>
            <a:ext cx="3553510" cy="5477932"/>
          </a:xfrm>
        </p:spPr>
        <p:txBody>
          <a:bodyPr>
            <a:normAutofit/>
          </a:bodyPr>
          <a:lstStyle/>
          <a:p>
            <a:pPr algn="ctr"/>
            <a:r>
              <a:rPr lang="en-US" dirty="0">
                <a:solidFill>
                  <a:schemeClr val="bg1"/>
                </a:solidFill>
              </a:rPr>
              <a:t>Feminism in anthropology</a:t>
            </a:r>
          </a:p>
        </p:txBody>
      </p:sp>
      <p:grpSp>
        <p:nvGrpSpPr>
          <p:cNvPr id="10" name="Graphic 38">
            <a:extLst>
              <a:ext uri="{FF2B5EF4-FFF2-40B4-BE49-F238E27FC236}">
                <a16:creationId xmlns:a16="http://schemas.microsoft.com/office/drawing/2014/main" id="{1E8369D0-2C3B-4E27-AC6C-A246AC28CDA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02912"/>
            <a:ext cx="1910252" cy="709660"/>
            <a:chOff x="2267504" y="2540250"/>
            <a:chExt cx="1990951" cy="739640"/>
          </a:xfrm>
          <a:solidFill>
            <a:schemeClr val="bg1"/>
          </a:solidFill>
        </p:grpSpPr>
        <p:sp>
          <p:nvSpPr>
            <p:cNvPr id="11" name="Freeform: Shape 10">
              <a:extLst>
                <a:ext uri="{FF2B5EF4-FFF2-40B4-BE49-F238E27FC236}">
                  <a16:creationId xmlns:a16="http://schemas.microsoft.com/office/drawing/2014/main" id="{A3D5586F-4573-4C57-9793-1EBFDC8963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54025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5835 h 286230"/>
                <a:gd name="connsiteX8" fmla="*/ 255835 w 1990951"/>
                <a:gd name="connsiteY8" fmla="*/ 0 h 286230"/>
                <a:gd name="connsiteX9" fmla="*/ 504071 w 1990951"/>
                <a:gd name="connsiteY9" fmla="*/ 245703 h 286230"/>
                <a:gd name="connsiteX10" fmla="*/ 749773 w 1990951"/>
                <a:gd name="connsiteY10" fmla="*/ 0 h 286230"/>
                <a:gd name="connsiteX11" fmla="*/ 995476 w 1990951"/>
                <a:gd name="connsiteY11" fmla="*/ 245703 h 286230"/>
                <a:gd name="connsiteX12" fmla="*/ 1243712 w 1990951"/>
                <a:gd name="connsiteY12" fmla="*/ 0 h 286230"/>
                <a:gd name="connsiteX13" fmla="*/ 1489414 w 1990951"/>
                <a:gd name="connsiteY13" fmla="*/ 245703 h 286230"/>
                <a:gd name="connsiteX14" fmla="*/ 1735117 w 1990951"/>
                <a:gd name="connsiteY14" fmla="*/ 0 h 286230"/>
                <a:gd name="connsiteX15" fmla="*/ 1990952 w 1990951"/>
                <a:gd name="connsiteY15" fmla="*/ 255835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5835"/>
                  </a:lnTo>
                  <a:lnTo>
                    <a:pt x="255835" y="0"/>
                  </a:lnTo>
                  <a:lnTo>
                    <a:pt x="504071" y="245703"/>
                  </a:lnTo>
                  <a:lnTo>
                    <a:pt x="749773" y="0"/>
                  </a:lnTo>
                  <a:lnTo>
                    <a:pt x="995476" y="245703"/>
                  </a:lnTo>
                  <a:lnTo>
                    <a:pt x="1243712" y="0"/>
                  </a:lnTo>
                  <a:lnTo>
                    <a:pt x="1489414" y="245703"/>
                  </a:lnTo>
                  <a:lnTo>
                    <a:pt x="1735117" y="0"/>
                  </a:lnTo>
                  <a:lnTo>
                    <a:pt x="1990952" y="255835"/>
                  </a:lnTo>
                  <a:lnTo>
                    <a:pt x="1973221" y="276099"/>
                  </a:lnTo>
                  <a:lnTo>
                    <a:pt x="1735117" y="40528"/>
                  </a:lnTo>
                  <a:close/>
                </a:path>
              </a:pathLst>
            </a:custGeom>
            <a:grpFill/>
            <a:ln w="25320" cap="flat">
              <a:noFill/>
              <a:prstDash val="solid"/>
              <a:miter/>
            </a:ln>
          </p:spPr>
          <p:txBody>
            <a:bodyPr rtlCol="0" anchor="ctr"/>
            <a:lstStyle/>
            <a:p>
              <a:endParaRPr lang="en-US" dirty="0"/>
            </a:p>
          </p:txBody>
        </p:sp>
        <p:sp>
          <p:nvSpPr>
            <p:cNvPr id="12" name="Freeform: Shape 11">
              <a:extLst>
                <a:ext uri="{FF2B5EF4-FFF2-40B4-BE49-F238E27FC236}">
                  <a16:creationId xmlns:a16="http://schemas.microsoft.com/office/drawing/2014/main" id="{5EED35EF-93A0-4921-941C-ECC67AE2A4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99366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8368 h 286230"/>
                <a:gd name="connsiteX8" fmla="*/ 255835 w 1990951"/>
                <a:gd name="connsiteY8" fmla="*/ 0 h 286230"/>
                <a:gd name="connsiteX9" fmla="*/ 504071 w 1990951"/>
                <a:gd name="connsiteY9" fmla="*/ 248236 h 286230"/>
                <a:gd name="connsiteX10" fmla="*/ 749773 w 1990951"/>
                <a:gd name="connsiteY10" fmla="*/ 0 h 286230"/>
                <a:gd name="connsiteX11" fmla="*/ 995476 w 1990951"/>
                <a:gd name="connsiteY11" fmla="*/ 248236 h 286230"/>
                <a:gd name="connsiteX12" fmla="*/ 1243712 w 1990951"/>
                <a:gd name="connsiteY12" fmla="*/ 0 h 286230"/>
                <a:gd name="connsiteX13" fmla="*/ 1489414 w 1990951"/>
                <a:gd name="connsiteY13" fmla="*/ 248236 h 286230"/>
                <a:gd name="connsiteX14" fmla="*/ 1735117 w 1990951"/>
                <a:gd name="connsiteY14" fmla="*/ 0 h 286230"/>
                <a:gd name="connsiteX15" fmla="*/ 1990952 w 1990951"/>
                <a:gd name="connsiteY15" fmla="*/ 258368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8368"/>
                  </a:lnTo>
                  <a:lnTo>
                    <a:pt x="255835" y="0"/>
                  </a:lnTo>
                  <a:lnTo>
                    <a:pt x="504071" y="248236"/>
                  </a:lnTo>
                  <a:lnTo>
                    <a:pt x="749773" y="0"/>
                  </a:lnTo>
                  <a:lnTo>
                    <a:pt x="995476" y="248236"/>
                  </a:lnTo>
                  <a:lnTo>
                    <a:pt x="1243712" y="0"/>
                  </a:lnTo>
                  <a:lnTo>
                    <a:pt x="1489414" y="248236"/>
                  </a:lnTo>
                  <a:lnTo>
                    <a:pt x="1735117" y="0"/>
                  </a:lnTo>
                  <a:lnTo>
                    <a:pt x="1990952" y="258368"/>
                  </a:lnTo>
                  <a:lnTo>
                    <a:pt x="1973221" y="276099"/>
                  </a:lnTo>
                  <a:lnTo>
                    <a:pt x="1735117" y="40528"/>
                  </a:lnTo>
                  <a:close/>
                </a:path>
              </a:pathLst>
            </a:custGeom>
            <a:grpFill/>
            <a:ln w="25320" cap="flat">
              <a:noFill/>
              <a:prstDash val="solid"/>
              <a:miter/>
            </a:ln>
          </p:spPr>
          <p:txBody>
            <a:bodyPr rtlCol="0" anchor="ctr"/>
            <a:lstStyle/>
            <a:p>
              <a:endParaRPr lang="en-US"/>
            </a:p>
          </p:txBody>
        </p:sp>
      </p:grpSp>
      <p:grpSp>
        <p:nvGrpSpPr>
          <p:cNvPr id="14" name="Graphic 4">
            <a:extLst>
              <a:ext uri="{FF2B5EF4-FFF2-40B4-BE49-F238E27FC236}">
                <a16:creationId xmlns:a16="http://schemas.microsoft.com/office/drawing/2014/main" id="{C6F74901-2A71-43C3-837C-27CCD6B6D6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737426" y="2203010"/>
            <a:ext cx="975169" cy="975171"/>
            <a:chOff x="5829300" y="3162300"/>
            <a:chExt cx="532256" cy="532257"/>
          </a:xfrm>
          <a:solidFill>
            <a:schemeClr val="bg1"/>
          </a:solidFill>
        </p:grpSpPr>
        <p:sp>
          <p:nvSpPr>
            <p:cNvPr id="15" name="Freeform: Shape 14">
              <a:extLst>
                <a:ext uri="{FF2B5EF4-FFF2-40B4-BE49-F238E27FC236}">
                  <a16:creationId xmlns:a16="http://schemas.microsoft.com/office/drawing/2014/main" id="{A92DF49A-063A-4F60-BE30-D268264925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9208" y="3192208"/>
              <a:ext cx="112966" cy="11296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70DCBBE0-7DEE-43ED-BEE3-ABB179CFC1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1205" y="3164205"/>
              <a:ext cx="230314" cy="230314"/>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9525" cap="flat">
              <a:noFill/>
              <a:prstDash val="solid"/>
              <a:miter/>
            </a:ln>
          </p:spPr>
          <p:txBody>
            <a:bodyPr rtlCol="0" anchor="ctr"/>
            <a:lstStyle/>
            <a:p>
              <a:endParaRPr lang="en-US"/>
            </a:p>
          </p:txBody>
        </p:sp>
        <p:sp>
          <p:nvSpPr>
            <p:cNvPr id="17" name="Freeform: Shape 16">
              <a:extLst>
                <a:ext uri="{FF2B5EF4-FFF2-40B4-BE49-F238E27FC236}">
                  <a16:creationId xmlns:a16="http://schemas.microsoft.com/office/drawing/2014/main" id="{539FE8DF-D1B2-4074-9BDF-C458EA0123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29300" y="3162300"/>
              <a:ext cx="294131" cy="294131"/>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61C143B5-6E24-417D-A035-65747A8E9D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7205" y="3170110"/>
              <a:ext cx="337184" cy="337280"/>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0331ED8C-8819-4FFB-BF3C-FDA6A90D4B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3207" y="3186207"/>
              <a:ext cx="364617" cy="364617"/>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A39574D-5ECC-4A94-9CB6-646D90DA5A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5305" y="3208305"/>
              <a:ext cx="380238" cy="380238"/>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6A73D6F7-977D-4026-8F68-CA63C162C6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2832" y="3235832"/>
              <a:ext cx="385191" cy="385191"/>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56348370-4FD9-4A99-BB05-944D5B0B0E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35789" y="3268313"/>
              <a:ext cx="379761" cy="380237"/>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D1146D46-43DB-4487-A191-0970511C33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2841" y="3305841"/>
              <a:ext cx="364807" cy="364807"/>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517B7142-9D64-4D34-B23C-9471326AD6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16370" y="3349466"/>
              <a:ext cx="337280" cy="337280"/>
            </a:xfrm>
            <a:custGeom>
              <a:avLst/>
              <a:gdLst>
                <a:gd name="connsiteX0" fmla="*/ 333470 w 337280"/>
                <a:gd name="connsiteY0" fmla="*/ 0 h 337280"/>
                <a:gd name="connsiteX1" fmla="*/ 337280 w 337280"/>
                <a:gd name="connsiteY1" fmla="*/ 13430 h 337280"/>
                <a:gd name="connsiteX2" fmla="*/ 13430 w 337280"/>
                <a:gd name="connsiteY2" fmla="*/ 337280 h 337280"/>
                <a:gd name="connsiteX3" fmla="*/ 0 w 337280"/>
                <a:gd name="connsiteY3" fmla="*/ 333470 h 337280"/>
              </a:gdLst>
              <a:ahLst/>
              <a:cxnLst>
                <a:cxn ang="0">
                  <a:pos x="connsiteX0" y="connsiteY0"/>
                </a:cxn>
                <a:cxn ang="0">
                  <a:pos x="connsiteX1" y="connsiteY1"/>
                </a:cxn>
                <a:cxn ang="0">
                  <a:pos x="connsiteX2" y="connsiteY2"/>
                </a:cxn>
                <a:cxn ang="0">
                  <a:pos x="connsiteX3" y="connsiteY3"/>
                </a:cxn>
              </a:cxnLst>
              <a:rect l="l" t="t" r="r" b="b"/>
              <a:pathLst>
                <a:path w="337280" h="337280">
                  <a:moveTo>
                    <a:pt x="333470" y="0"/>
                  </a:moveTo>
                  <a:cubicBezTo>
                    <a:pt x="334899" y="4382"/>
                    <a:pt x="336137" y="8858"/>
                    <a:pt x="337280" y="13430"/>
                  </a:cubicBezTo>
                  <a:lnTo>
                    <a:pt x="13430" y="337280"/>
                  </a:lnTo>
                  <a:cubicBezTo>
                    <a:pt x="8858" y="336137"/>
                    <a:pt x="4382" y="334899"/>
                    <a:pt x="0" y="333470"/>
                  </a:cubicBez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E8EB71CD-AB26-440E-A0D5-E1081DB55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7329" y="3400425"/>
              <a:ext cx="294227" cy="294132"/>
            </a:xfrm>
            <a:custGeom>
              <a:avLst/>
              <a:gdLst>
                <a:gd name="connsiteX0" fmla="*/ 292989 w 294227"/>
                <a:gd name="connsiteY0" fmla="*/ 0 h 294132"/>
                <a:gd name="connsiteX1" fmla="*/ 294227 w 294227"/>
                <a:gd name="connsiteY1" fmla="*/ 15907 h 294132"/>
                <a:gd name="connsiteX2" fmla="*/ 15907 w 294227"/>
                <a:gd name="connsiteY2" fmla="*/ 294132 h 294132"/>
                <a:gd name="connsiteX3" fmla="*/ 0 w 294227"/>
                <a:gd name="connsiteY3" fmla="*/ 292894 h 294132"/>
              </a:gdLst>
              <a:ahLst/>
              <a:cxnLst>
                <a:cxn ang="0">
                  <a:pos x="connsiteX0" y="connsiteY0"/>
                </a:cxn>
                <a:cxn ang="0">
                  <a:pos x="connsiteX1" y="connsiteY1"/>
                </a:cxn>
                <a:cxn ang="0">
                  <a:pos x="connsiteX2" y="connsiteY2"/>
                </a:cxn>
                <a:cxn ang="0">
                  <a:pos x="connsiteX3" y="connsiteY3"/>
                </a:cxn>
              </a:cxnLst>
              <a:rect l="l" t="t" r="r" b="b"/>
              <a:pathLst>
                <a:path w="294227" h="294132">
                  <a:moveTo>
                    <a:pt x="292989" y="0"/>
                  </a:moveTo>
                  <a:cubicBezTo>
                    <a:pt x="293561" y="5334"/>
                    <a:pt x="293942" y="10668"/>
                    <a:pt x="294227" y="15907"/>
                  </a:cubicBezTo>
                  <a:lnTo>
                    <a:pt x="15907" y="294132"/>
                  </a:lnTo>
                  <a:cubicBezTo>
                    <a:pt x="10668" y="294132"/>
                    <a:pt x="5334" y="293465"/>
                    <a:pt x="0" y="292894"/>
                  </a:cubicBez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34423BD2-7458-4680-AF49-5013C9D30E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29337" y="3462337"/>
              <a:ext cx="230314" cy="230314"/>
            </a:xfrm>
            <a:custGeom>
              <a:avLst/>
              <a:gdLst>
                <a:gd name="connsiteX0" fmla="*/ 230315 w 230314"/>
                <a:gd name="connsiteY0" fmla="*/ 0 h 230314"/>
                <a:gd name="connsiteX1" fmla="*/ 226886 w 230314"/>
                <a:gd name="connsiteY1" fmla="*/ 20574 h 230314"/>
                <a:gd name="connsiteX2" fmla="*/ 20669 w 230314"/>
                <a:gd name="connsiteY2" fmla="*/ 226790 h 230314"/>
                <a:gd name="connsiteX3" fmla="*/ 0 w 230314"/>
                <a:gd name="connsiteY3" fmla="*/ 230315 h 230314"/>
              </a:gdLst>
              <a:ahLst/>
              <a:cxnLst>
                <a:cxn ang="0">
                  <a:pos x="connsiteX0" y="connsiteY0"/>
                </a:cxn>
                <a:cxn ang="0">
                  <a:pos x="connsiteX1" y="connsiteY1"/>
                </a:cxn>
                <a:cxn ang="0">
                  <a:pos x="connsiteX2" y="connsiteY2"/>
                </a:cxn>
                <a:cxn ang="0">
                  <a:pos x="connsiteX3" y="connsiteY3"/>
                </a:cxn>
              </a:cxnLst>
              <a:rect l="l" t="t" r="r" b="b"/>
              <a:pathLst>
                <a:path w="230314" h="230314">
                  <a:moveTo>
                    <a:pt x="230315" y="0"/>
                  </a:moveTo>
                  <a:cubicBezTo>
                    <a:pt x="229457" y="6953"/>
                    <a:pt x="228314" y="13716"/>
                    <a:pt x="226886" y="20574"/>
                  </a:cubicBezTo>
                  <a:lnTo>
                    <a:pt x="20669" y="226790"/>
                  </a:lnTo>
                  <a:cubicBezTo>
                    <a:pt x="13811" y="228314"/>
                    <a:pt x="6953" y="229457"/>
                    <a:pt x="0" y="230315"/>
                  </a:cubicBez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25547DC8-8B87-4446-9CC9-65AF04A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8682" y="3551682"/>
              <a:ext cx="112871" cy="112871"/>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9525" cap="flat">
              <a:noFill/>
              <a:prstDash val="solid"/>
              <a:miter/>
            </a:ln>
          </p:spPr>
          <p:txBody>
            <a:bodyPr rtlCol="0" anchor="ctr"/>
            <a:lstStyle/>
            <a:p>
              <a:endParaRPr lang="en-US" dirty="0"/>
            </a:p>
          </p:txBody>
        </p:sp>
      </p:grpSp>
      <p:sp>
        <p:nvSpPr>
          <p:cNvPr id="29" name="Oval 28">
            <a:extLst>
              <a:ext uri="{FF2B5EF4-FFF2-40B4-BE49-F238E27FC236}">
                <a16:creationId xmlns:a16="http://schemas.microsoft.com/office/drawing/2014/main" id="{EC11F68A-CC71-4196-BBF3-20CDCD75D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9502" y="4752208"/>
            <a:ext cx="365021" cy="365021"/>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1" name="Oval 30">
            <a:extLst>
              <a:ext uri="{FF2B5EF4-FFF2-40B4-BE49-F238E27FC236}">
                <a16:creationId xmlns:a16="http://schemas.microsoft.com/office/drawing/2014/main" id="{085F9950-F10E-4E64-962B-F7034578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9502" y="4752208"/>
            <a:ext cx="365021" cy="365021"/>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a:extLst>
              <a:ext uri="{FF2B5EF4-FFF2-40B4-BE49-F238E27FC236}">
                <a16:creationId xmlns:a16="http://schemas.microsoft.com/office/drawing/2014/main" id="{EA412E26-69FC-E24A-A7B5-854574AC90E5}"/>
              </a:ext>
            </a:extLst>
          </p:cNvPr>
          <p:cNvSpPr>
            <a:spLocks noGrp="1"/>
          </p:cNvSpPr>
          <p:nvPr>
            <p:ph idx="1"/>
          </p:nvPr>
        </p:nvSpPr>
        <p:spPr>
          <a:xfrm>
            <a:off x="6234868" y="1130846"/>
            <a:ext cx="5217173" cy="4351338"/>
          </a:xfrm>
        </p:spPr>
        <p:txBody>
          <a:bodyPr>
            <a:normAutofit/>
          </a:bodyPr>
          <a:lstStyle/>
          <a:p>
            <a:r>
              <a:rPr lang="en-US" dirty="0">
                <a:solidFill>
                  <a:schemeClr val="bg1"/>
                </a:solidFill>
              </a:rPr>
              <a:t>Women not secondary to men (in importance), but central producers and reproducers of cultural life</a:t>
            </a:r>
          </a:p>
          <a:p>
            <a:r>
              <a:rPr lang="en-US" dirty="0">
                <a:solidFill>
                  <a:schemeClr val="bg1"/>
                </a:solidFill>
              </a:rPr>
              <a:t>Gender itself a unit of analysis</a:t>
            </a:r>
          </a:p>
          <a:p>
            <a:pPr lvl="1"/>
            <a:r>
              <a:rPr lang="en-US" dirty="0">
                <a:solidFill>
                  <a:schemeClr val="bg1"/>
                </a:solidFill>
              </a:rPr>
              <a:t>Not just “add women and stir”</a:t>
            </a:r>
          </a:p>
          <a:p>
            <a:pPr lvl="1"/>
            <a:r>
              <a:rPr lang="en-US" dirty="0">
                <a:solidFill>
                  <a:schemeClr val="bg1"/>
                </a:solidFill>
              </a:rPr>
              <a:t>Gendered roles and norms (both feminine and masculine)</a:t>
            </a:r>
          </a:p>
          <a:p>
            <a:pPr lvl="1"/>
            <a:r>
              <a:rPr lang="en-US" dirty="0">
                <a:solidFill>
                  <a:schemeClr val="bg1"/>
                </a:solidFill>
              </a:rPr>
              <a:t>Beyond binaries</a:t>
            </a:r>
          </a:p>
          <a:p>
            <a:pPr lvl="1"/>
            <a:r>
              <a:rPr lang="en-US" dirty="0">
                <a:solidFill>
                  <a:schemeClr val="bg1"/>
                </a:solidFill>
              </a:rPr>
              <a:t>Gender, sexuality, identity</a:t>
            </a:r>
          </a:p>
          <a:p>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2021125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677BAFB-3BD3-41BB-9107-FAE224AE2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E6823A9B-C188-42D4-847C-3AD928DB14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42784" y="253140"/>
            <a:ext cx="6184555" cy="6184555"/>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34B557F3-1A0C-4749-A6DB-EAC082DF3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24848" y="253140"/>
            <a:ext cx="6184555" cy="6184555"/>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3"/>
              </a:solidFill>
            </a:endParaRPr>
          </a:p>
        </p:txBody>
      </p:sp>
      <p:sp>
        <p:nvSpPr>
          <p:cNvPr id="14" name="Oval 13">
            <a:extLst>
              <a:ext uri="{FF2B5EF4-FFF2-40B4-BE49-F238E27FC236}">
                <a16:creationId xmlns:a16="http://schemas.microsoft.com/office/drawing/2014/main" id="{55D55AA6-3751-494F-868A-DCEDC5CE82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03723" y="136525"/>
            <a:ext cx="6184555" cy="6184555"/>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958322C-40E8-3D41-B2F9-64E1BCA1C052}"/>
              </a:ext>
            </a:extLst>
          </p:cNvPr>
          <p:cNvSpPr>
            <a:spLocks noGrp="1"/>
          </p:cNvSpPr>
          <p:nvPr>
            <p:ph type="title"/>
          </p:nvPr>
        </p:nvSpPr>
        <p:spPr>
          <a:xfrm>
            <a:off x="3581400" y="965580"/>
            <a:ext cx="5204489" cy="3160593"/>
          </a:xfrm>
        </p:spPr>
        <p:txBody>
          <a:bodyPr vert="horz" lIns="91440" tIns="45720" rIns="91440" bIns="45720" rtlCol="0" anchor="b">
            <a:normAutofit/>
          </a:bodyPr>
          <a:lstStyle/>
          <a:p>
            <a:pPr algn="ctr"/>
            <a:r>
              <a:rPr lang="en-US" sz="5400" kern="1200" dirty="0">
                <a:solidFill>
                  <a:schemeClr val="bg1"/>
                </a:solidFill>
                <a:latin typeface="+mj-lt"/>
                <a:ea typeface="+mj-ea"/>
                <a:cs typeface="+mj-cs"/>
              </a:rPr>
              <a:t>The Essays</a:t>
            </a:r>
          </a:p>
        </p:txBody>
      </p:sp>
      <p:sp>
        <p:nvSpPr>
          <p:cNvPr id="16" name="Graphic 212">
            <a:extLst>
              <a:ext uri="{FF2B5EF4-FFF2-40B4-BE49-F238E27FC236}">
                <a16:creationId xmlns:a16="http://schemas.microsoft.com/office/drawing/2014/main" id="{4D4C00DC-4DC6-4CD2-9E31-F17E6CEBC5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56275" y="975977"/>
            <a:ext cx="413564" cy="413564"/>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sp>
        <p:nvSpPr>
          <p:cNvPr id="18" name="Graphic 212">
            <a:extLst>
              <a:ext uri="{FF2B5EF4-FFF2-40B4-BE49-F238E27FC236}">
                <a16:creationId xmlns:a16="http://schemas.microsoft.com/office/drawing/2014/main" id="{D82AB1B2-7970-42CF-8BF5-567C69E9F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56275" y="975977"/>
            <a:ext cx="413564" cy="413564"/>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grpSp>
        <p:nvGrpSpPr>
          <p:cNvPr id="20" name="Graphic 190">
            <a:extLst>
              <a:ext uri="{FF2B5EF4-FFF2-40B4-BE49-F238E27FC236}">
                <a16:creationId xmlns:a16="http://schemas.microsoft.com/office/drawing/2014/main" id="{66FB5A75-BDE2-4F12-A95B-C48788A7685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80947" y="1755501"/>
            <a:ext cx="1598829" cy="531293"/>
            <a:chOff x="2504802" y="1755501"/>
            <a:chExt cx="1598829" cy="531293"/>
          </a:xfrm>
          <a:solidFill>
            <a:schemeClr val="bg1"/>
          </a:solidFill>
        </p:grpSpPr>
        <p:sp>
          <p:nvSpPr>
            <p:cNvPr id="21" name="Freeform: Shape 20">
              <a:extLst>
                <a:ext uri="{FF2B5EF4-FFF2-40B4-BE49-F238E27FC236}">
                  <a16:creationId xmlns:a16="http://schemas.microsoft.com/office/drawing/2014/main" id="{DC86CBC8-A814-4C0C-A287-7C549693D2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2113855"/>
              <a:ext cx="1598614" cy="172939"/>
            </a:xfrm>
            <a:custGeom>
              <a:avLst/>
              <a:gdLst>
                <a:gd name="connsiteX0" fmla="*/ 1248648 w 1598614"/>
                <a:gd name="connsiteY0" fmla="*/ 172939 h 172939"/>
                <a:gd name="connsiteX1" fmla="*/ 1123031 w 1598614"/>
                <a:gd name="connsiteY1" fmla="*/ 92708 h 172939"/>
                <a:gd name="connsiteX2" fmla="*/ 1024085 w 1598614"/>
                <a:gd name="connsiteY2" fmla="*/ 29469 h 172939"/>
                <a:gd name="connsiteX3" fmla="*/ 925140 w 1598614"/>
                <a:gd name="connsiteY3" fmla="*/ 92708 h 172939"/>
                <a:gd name="connsiteX4" fmla="*/ 799522 w 1598614"/>
                <a:gd name="connsiteY4" fmla="*/ 172939 h 172939"/>
                <a:gd name="connsiteX5" fmla="*/ 799522 w 1598614"/>
                <a:gd name="connsiteY5" fmla="*/ 172939 h 172939"/>
                <a:gd name="connsiteX6" fmla="*/ 673905 w 1598614"/>
                <a:gd name="connsiteY6" fmla="*/ 92708 h 172939"/>
                <a:gd name="connsiteX7" fmla="*/ 574959 w 1598614"/>
                <a:gd name="connsiteY7" fmla="*/ 29469 h 172939"/>
                <a:gd name="connsiteX8" fmla="*/ 476014 w 1598614"/>
                <a:gd name="connsiteY8" fmla="*/ 92708 h 172939"/>
                <a:gd name="connsiteX9" fmla="*/ 350396 w 1598614"/>
                <a:gd name="connsiteY9" fmla="*/ 172939 h 172939"/>
                <a:gd name="connsiteX10" fmla="*/ 224778 w 1598614"/>
                <a:gd name="connsiteY10" fmla="*/ 92708 h 172939"/>
                <a:gd name="connsiteX11" fmla="*/ 125833 w 1598614"/>
                <a:gd name="connsiteY11" fmla="*/ 29469 h 172939"/>
                <a:gd name="connsiteX12" fmla="*/ 26887 w 1598614"/>
                <a:gd name="connsiteY12" fmla="*/ 92708 h 172939"/>
                <a:gd name="connsiteX13" fmla="*/ 0 w 1598614"/>
                <a:gd name="connsiteY13" fmla="*/ 80232 h 172939"/>
                <a:gd name="connsiteX14" fmla="*/ 125618 w 1598614"/>
                <a:gd name="connsiteY14" fmla="*/ 0 h 172939"/>
                <a:gd name="connsiteX15" fmla="*/ 251235 w 1598614"/>
                <a:gd name="connsiteY15" fmla="*/ 80232 h 172939"/>
                <a:gd name="connsiteX16" fmla="*/ 350181 w 1598614"/>
                <a:gd name="connsiteY16" fmla="*/ 143471 h 172939"/>
                <a:gd name="connsiteX17" fmla="*/ 449126 w 1598614"/>
                <a:gd name="connsiteY17" fmla="*/ 80232 h 172939"/>
                <a:gd name="connsiteX18" fmla="*/ 574744 w 1598614"/>
                <a:gd name="connsiteY18" fmla="*/ 0 h 172939"/>
                <a:gd name="connsiteX19" fmla="*/ 700362 w 1598614"/>
                <a:gd name="connsiteY19" fmla="*/ 80232 h 172939"/>
                <a:gd name="connsiteX20" fmla="*/ 799307 w 1598614"/>
                <a:gd name="connsiteY20" fmla="*/ 143471 h 172939"/>
                <a:gd name="connsiteX21" fmla="*/ 799307 w 1598614"/>
                <a:gd name="connsiteY21" fmla="*/ 143471 h 172939"/>
                <a:gd name="connsiteX22" fmla="*/ 898253 w 1598614"/>
                <a:gd name="connsiteY22" fmla="*/ 80232 h 172939"/>
                <a:gd name="connsiteX23" fmla="*/ 1023870 w 1598614"/>
                <a:gd name="connsiteY23" fmla="*/ 0 h 172939"/>
                <a:gd name="connsiteX24" fmla="*/ 1149488 w 1598614"/>
                <a:gd name="connsiteY24" fmla="*/ 80232 h 172939"/>
                <a:gd name="connsiteX25" fmla="*/ 1248433 w 1598614"/>
                <a:gd name="connsiteY25" fmla="*/ 143471 h 172939"/>
                <a:gd name="connsiteX26" fmla="*/ 1347379 w 1598614"/>
                <a:gd name="connsiteY26" fmla="*/ 80232 h 172939"/>
                <a:gd name="connsiteX27" fmla="*/ 1472997 w 1598614"/>
                <a:gd name="connsiteY27" fmla="*/ 0 h 172939"/>
                <a:gd name="connsiteX28" fmla="*/ 1598614 w 1598614"/>
                <a:gd name="connsiteY28" fmla="*/ 80232 h 172939"/>
                <a:gd name="connsiteX29" fmla="*/ 1571942 w 1598614"/>
                <a:gd name="connsiteY29" fmla="*/ 92708 h 172939"/>
                <a:gd name="connsiteX30" fmla="*/ 1472997 w 1598614"/>
                <a:gd name="connsiteY30" fmla="*/ 29469 h 172939"/>
                <a:gd name="connsiteX31" fmla="*/ 1374051 w 1598614"/>
                <a:gd name="connsiteY31" fmla="*/ 92708 h 172939"/>
                <a:gd name="connsiteX32" fmla="*/ 1248648 w 1598614"/>
                <a:gd name="connsiteY32" fmla="*/ 172939 h 172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614" h="172939">
                  <a:moveTo>
                    <a:pt x="1248648" y="172939"/>
                  </a:moveTo>
                  <a:cubicBezTo>
                    <a:pt x="1194229" y="172939"/>
                    <a:pt x="1146046" y="142180"/>
                    <a:pt x="1123031" y="92708"/>
                  </a:cubicBezTo>
                  <a:cubicBezTo>
                    <a:pt x="1104962" y="53775"/>
                    <a:pt x="1067105" y="29469"/>
                    <a:pt x="1024085" y="29469"/>
                  </a:cubicBezTo>
                  <a:cubicBezTo>
                    <a:pt x="981066" y="29469"/>
                    <a:pt x="943208" y="53775"/>
                    <a:pt x="925140" y="92708"/>
                  </a:cubicBezTo>
                  <a:cubicBezTo>
                    <a:pt x="902124" y="142180"/>
                    <a:pt x="853942" y="172939"/>
                    <a:pt x="799522" y="172939"/>
                  </a:cubicBezTo>
                  <a:cubicBezTo>
                    <a:pt x="799522" y="172939"/>
                    <a:pt x="799522" y="172939"/>
                    <a:pt x="799522" y="172939"/>
                  </a:cubicBezTo>
                  <a:cubicBezTo>
                    <a:pt x="744887" y="172939"/>
                    <a:pt x="696920" y="142180"/>
                    <a:pt x="673905" y="92708"/>
                  </a:cubicBezTo>
                  <a:cubicBezTo>
                    <a:pt x="655836" y="53775"/>
                    <a:pt x="617979" y="29469"/>
                    <a:pt x="574959" y="29469"/>
                  </a:cubicBezTo>
                  <a:cubicBezTo>
                    <a:pt x="531939" y="29469"/>
                    <a:pt x="494082" y="53775"/>
                    <a:pt x="476014" y="92708"/>
                  </a:cubicBezTo>
                  <a:cubicBezTo>
                    <a:pt x="452998" y="142180"/>
                    <a:pt x="405031" y="172939"/>
                    <a:pt x="350396" y="172939"/>
                  </a:cubicBezTo>
                  <a:cubicBezTo>
                    <a:pt x="295976" y="172939"/>
                    <a:pt x="247794" y="142180"/>
                    <a:pt x="224778" y="92708"/>
                  </a:cubicBezTo>
                  <a:cubicBezTo>
                    <a:pt x="206710" y="53775"/>
                    <a:pt x="168853" y="29469"/>
                    <a:pt x="125833" y="29469"/>
                  </a:cubicBezTo>
                  <a:cubicBezTo>
                    <a:pt x="82813" y="29469"/>
                    <a:pt x="44956" y="53775"/>
                    <a:pt x="26887" y="92708"/>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268" y="30759"/>
                    <a:pt x="969235" y="0"/>
                    <a:pt x="1023870" y="0"/>
                  </a:cubicBezTo>
                  <a:cubicBezTo>
                    <a:pt x="1078505" y="0"/>
                    <a:pt x="1126472" y="30759"/>
                    <a:pt x="1149488" y="80232"/>
                  </a:cubicBezTo>
                  <a:cubicBezTo>
                    <a:pt x="1167556" y="119165"/>
                    <a:pt x="1205414" y="143471"/>
                    <a:pt x="1248433" y="143471"/>
                  </a:cubicBezTo>
                  <a:cubicBezTo>
                    <a:pt x="1291453" y="143471"/>
                    <a:pt x="1329311" y="119165"/>
                    <a:pt x="1347379" y="80232"/>
                  </a:cubicBezTo>
                  <a:cubicBezTo>
                    <a:pt x="1370394" y="30759"/>
                    <a:pt x="1418361" y="0"/>
                    <a:pt x="1472997" y="0"/>
                  </a:cubicBezTo>
                  <a:cubicBezTo>
                    <a:pt x="1527632" y="0"/>
                    <a:pt x="1575814" y="30759"/>
                    <a:pt x="1598614" y="80232"/>
                  </a:cubicBezTo>
                  <a:lnTo>
                    <a:pt x="1571942" y="92708"/>
                  </a:lnTo>
                  <a:cubicBezTo>
                    <a:pt x="1553874" y="53775"/>
                    <a:pt x="1515801" y="29469"/>
                    <a:pt x="1472997" y="29469"/>
                  </a:cubicBezTo>
                  <a:cubicBezTo>
                    <a:pt x="1429977" y="29469"/>
                    <a:pt x="1392119" y="53775"/>
                    <a:pt x="1374051" y="92708"/>
                  </a:cubicBezTo>
                  <a:cubicBezTo>
                    <a:pt x="1351251" y="142180"/>
                    <a:pt x="1303069" y="172939"/>
                    <a:pt x="1248648" y="172939"/>
                  </a:cubicBezTo>
                  <a:close/>
                </a:path>
              </a:pathLst>
            </a:custGeom>
            <a:grpFill/>
            <a:ln w="21496" cap="flat">
              <a:noFill/>
              <a:prstDash val="solid"/>
              <a:miter/>
            </a:ln>
          </p:spPr>
          <p:txBody>
            <a:bodyPr rtlCol="0" anchor="ctr"/>
            <a:lstStyle/>
            <a:p>
              <a:endParaRPr lang="en-US" dirty="0"/>
            </a:p>
          </p:txBody>
        </p:sp>
        <p:sp>
          <p:nvSpPr>
            <p:cNvPr id="22" name="Freeform: Shape 21">
              <a:extLst>
                <a:ext uri="{FF2B5EF4-FFF2-40B4-BE49-F238E27FC236}">
                  <a16:creationId xmlns:a16="http://schemas.microsoft.com/office/drawing/2014/main" id="{6AA52F4F-14E6-402F-A196-668B9CA9BC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1755501"/>
              <a:ext cx="1598829" cy="172724"/>
            </a:xfrm>
            <a:custGeom>
              <a:avLst/>
              <a:gdLst>
                <a:gd name="connsiteX0" fmla="*/ 1248648 w 1598829"/>
                <a:gd name="connsiteY0" fmla="*/ 172724 h 172724"/>
                <a:gd name="connsiteX1" fmla="*/ 1123031 w 1598829"/>
                <a:gd name="connsiteY1" fmla="*/ 92492 h 172724"/>
                <a:gd name="connsiteX2" fmla="*/ 1024085 w 1598829"/>
                <a:gd name="connsiteY2" fmla="*/ 29253 h 172724"/>
                <a:gd name="connsiteX3" fmla="*/ 925140 w 1598829"/>
                <a:gd name="connsiteY3" fmla="*/ 92492 h 172724"/>
                <a:gd name="connsiteX4" fmla="*/ 799522 w 1598829"/>
                <a:gd name="connsiteY4" fmla="*/ 172724 h 172724"/>
                <a:gd name="connsiteX5" fmla="*/ 799522 w 1598829"/>
                <a:gd name="connsiteY5" fmla="*/ 172724 h 172724"/>
                <a:gd name="connsiteX6" fmla="*/ 673905 w 1598829"/>
                <a:gd name="connsiteY6" fmla="*/ 92492 h 172724"/>
                <a:gd name="connsiteX7" fmla="*/ 574959 w 1598829"/>
                <a:gd name="connsiteY7" fmla="*/ 29253 h 172724"/>
                <a:gd name="connsiteX8" fmla="*/ 476014 w 1598829"/>
                <a:gd name="connsiteY8" fmla="*/ 92492 h 172724"/>
                <a:gd name="connsiteX9" fmla="*/ 350396 w 1598829"/>
                <a:gd name="connsiteY9" fmla="*/ 172724 h 172724"/>
                <a:gd name="connsiteX10" fmla="*/ 224778 w 1598829"/>
                <a:gd name="connsiteY10" fmla="*/ 92492 h 172724"/>
                <a:gd name="connsiteX11" fmla="*/ 125833 w 1598829"/>
                <a:gd name="connsiteY11" fmla="*/ 29253 h 172724"/>
                <a:gd name="connsiteX12" fmla="*/ 26887 w 1598829"/>
                <a:gd name="connsiteY12" fmla="*/ 92492 h 172724"/>
                <a:gd name="connsiteX13" fmla="*/ 0 w 1598829"/>
                <a:gd name="connsiteY13" fmla="*/ 80232 h 172724"/>
                <a:gd name="connsiteX14" fmla="*/ 125618 w 1598829"/>
                <a:gd name="connsiteY14" fmla="*/ 0 h 172724"/>
                <a:gd name="connsiteX15" fmla="*/ 251235 w 1598829"/>
                <a:gd name="connsiteY15" fmla="*/ 80232 h 172724"/>
                <a:gd name="connsiteX16" fmla="*/ 350181 w 1598829"/>
                <a:gd name="connsiteY16" fmla="*/ 143471 h 172724"/>
                <a:gd name="connsiteX17" fmla="*/ 449126 w 1598829"/>
                <a:gd name="connsiteY17" fmla="*/ 80232 h 172724"/>
                <a:gd name="connsiteX18" fmla="*/ 574744 w 1598829"/>
                <a:gd name="connsiteY18" fmla="*/ 0 h 172724"/>
                <a:gd name="connsiteX19" fmla="*/ 700362 w 1598829"/>
                <a:gd name="connsiteY19" fmla="*/ 80232 h 172724"/>
                <a:gd name="connsiteX20" fmla="*/ 799307 w 1598829"/>
                <a:gd name="connsiteY20" fmla="*/ 143471 h 172724"/>
                <a:gd name="connsiteX21" fmla="*/ 799307 w 1598829"/>
                <a:gd name="connsiteY21" fmla="*/ 143471 h 172724"/>
                <a:gd name="connsiteX22" fmla="*/ 898253 w 1598829"/>
                <a:gd name="connsiteY22" fmla="*/ 80232 h 172724"/>
                <a:gd name="connsiteX23" fmla="*/ 1024085 w 1598829"/>
                <a:gd name="connsiteY23" fmla="*/ 0 h 172724"/>
                <a:gd name="connsiteX24" fmla="*/ 1149703 w 1598829"/>
                <a:gd name="connsiteY24" fmla="*/ 80232 h 172724"/>
                <a:gd name="connsiteX25" fmla="*/ 1248648 w 1598829"/>
                <a:gd name="connsiteY25" fmla="*/ 143471 h 172724"/>
                <a:gd name="connsiteX26" fmla="*/ 1347594 w 1598829"/>
                <a:gd name="connsiteY26" fmla="*/ 80232 h 172724"/>
                <a:gd name="connsiteX27" fmla="*/ 1473212 w 1598829"/>
                <a:gd name="connsiteY27" fmla="*/ 0 h 172724"/>
                <a:gd name="connsiteX28" fmla="*/ 1598829 w 1598829"/>
                <a:gd name="connsiteY28" fmla="*/ 80232 h 172724"/>
                <a:gd name="connsiteX29" fmla="*/ 1572157 w 1598829"/>
                <a:gd name="connsiteY29" fmla="*/ 92492 h 172724"/>
                <a:gd name="connsiteX30" fmla="*/ 1473212 w 1598829"/>
                <a:gd name="connsiteY30" fmla="*/ 29253 h 172724"/>
                <a:gd name="connsiteX31" fmla="*/ 1374266 w 1598829"/>
                <a:gd name="connsiteY31" fmla="*/ 92492 h 172724"/>
                <a:gd name="connsiteX32" fmla="*/ 1248648 w 1598829"/>
                <a:gd name="connsiteY32" fmla="*/ 172724 h 172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829" h="172724">
                  <a:moveTo>
                    <a:pt x="1248648" y="172724"/>
                  </a:moveTo>
                  <a:cubicBezTo>
                    <a:pt x="1194229" y="172724"/>
                    <a:pt x="1146046" y="141965"/>
                    <a:pt x="1123031" y="92492"/>
                  </a:cubicBezTo>
                  <a:cubicBezTo>
                    <a:pt x="1104962" y="53560"/>
                    <a:pt x="1067105" y="29253"/>
                    <a:pt x="1024085" y="29253"/>
                  </a:cubicBezTo>
                  <a:cubicBezTo>
                    <a:pt x="981066" y="29253"/>
                    <a:pt x="943208" y="53560"/>
                    <a:pt x="925140" y="92492"/>
                  </a:cubicBezTo>
                  <a:cubicBezTo>
                    <a:pt x="902124" y="141965"/>
                    <a:pt x="853942" y="172724"/>
                    <a:pt x="799522" y="172724"/>
                  </a:cubicBezTo>
                  <a:cubicBezTo>
                    <a:pt x="799522" y="172724"/>
                    <a:pt x="799522" y="172724"/>
                    <a:pt x="799522" y="172724"/>
                  </a:cubicBezTo>
                  <a:cubicBezTo>
                    <a:pt x="744887" y="172724"/>
                    <a:pt x="696920" y="141965"/>
                    <a:pt x="673905" y="92492"/>
                  </a:cubicBezTo>
                  <a:cubicBezTo>
                    <a:pt x="655836" y="53560"/>
                    <a:pt x="617979" y="29253"/>
                    <a:pt x="574959" y="29253"/>
                  </a:cubicBezTo>
                  <a:cubicBezTo>
                    <a:pt x="531939" y="29253"/>
                    <a:pt x="494082" y="53560"/>
                    <a:pt x="476014" y="92492"/>
                  </a:cubicBezTo>
                  <a:cubicBezTo>
                    <a:pt x="452998" y="141965"/>
                    <a:pt x="405031" y="172724"/>
                    <a:pt x="350396" y="172724"/>
                  </a:cubicBezTo>
                  <a:cubicBezTo>
                    <a:pt x="295976" y="172724"/>
                    <a:pt x="247794" y="141965"/>
                    <a:pt x="224778" y="92492"/>
                  </a:cubicBezTo>
                  <a:cubicBezTo>
                    <a:pt x="206710" y="53560"/>
                    <a:pt x="168853" y="29253"/>
                    <a:pt x="125833" y="29253"/>
                  </a:cubicBezTo>
                  <a:cubicBezTo>
                    <a:pt x="82813" y="29253"/>
                    <a:pt x="44956" y="53560"/>
                    <a:pt x="26887" y="92492"/>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483" y="30759"/>
                    <a:pt x="969450" y="0"/>
                    <a:pt x="1024085" y="0"/>
                  </a:cubicBezTo>
                  <a:cubicBezTo>
                    <a:pt x="1078720" y="0"/>
                    <a:pt x="1126688" y="30759"/>
                    <a:pt x="1149703" y="80232"/>
                  </a:cubicBezTo>
                  <a:cubicBezTo>
                    <a:pt x="1167771" y="119165"/>
                    <a:pt x="1205629" y="143471"/>
                    <a:pt x="1248648" y="143471"/>
                  </a:cubicBezTo>
                  <a:cubicBezTo>
                    <a:pt x="1291668" y="143471"/>
                    <a:pt x="1329526" y="119165"/>
                    <a:pt x="1347594" y="80232"/>
                  </a:cubicBezTo>
                  <a:cubicBezTo>
                    <a:pt x="1370610" y="30759"/>
                    <a:pt x="1418792" y="0"/>
                    <a:pt x="1473212" y="0"/>
                  </a:cubicBezTo>
                  <a:cubicBezTo>
                    <a:pt x="1527847" y="0"/>
                    <a:pt x="1576029" y="30759"/>
                    <a:pt x="1598829" y="80232"/>
                  </a:cubicBezTo>
                  <a:lnTo>
                    <a:pt x="1572157" y="92492"/>
                  </a:lnTo>
                  <a:cubicBezTo>
                    <a:pt x="1554089" y="53560"/>
                    <a:pt x="1516016" y="29253"/>
                    <a:pt x="1473212" y="29253"/>
                  </a:cubicBezTo>
                  <a:cubicBezTo>
                    <a:pt x="1430192" y="29253"/>
                    <a:pt x="1392335" y="53560"/>
                    <a:pt x="1374266" y="92492"/>
                  </a:cubicBezTo>
                  <a:cubicBezTo>
                    <a:pt x="1351251" y="141965"/>
                    <a:pt x="1303069" y="172724"/>
                    <a:pt x="1248648" y="172724"/>
                  </a:cubicBezTo>
                  <a:close/>
                </a:path>
              </a:pathLst>
            </a:custGeom>
            <a:grpFill/>
            <a:ln w="21496" cap="flat">
              <a:noFill/>
              <a:prstDash val="solid"/>
              <a:miter/>
            </a:ln>
          </p:spPr>
          <p:txBody>
            <a:bodyPr rtlCol="0" anchor="ctr"/>
            <a:lstStyle/>
            <a:p>
              <a:endParaRPr lang="en-US" dirty="0"/>
            </a:p>
          </p:txBody>
        </p:sp>
      </p:grpSp>
      <p:sp>
        <p:nvSpPr>
          <p:cNvPr id="24" name="Oval 23">
            <a:extLst>
              <a:ext uri="{FF2B5EF4-FFF2-40B4-BE49-F238E27FC236}">
                <a16:creationId xmlns:a16="http://schemas.microsoft.com/office/drawing/2014/main" id="{C10FB9CA-E7FA-462C-B537-F1224ED1AC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19820" y="4236107"/>
            <a:ext cx="510988" cy="510988"/>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6" name="Oval 25">
            <a:extLst>
              <a:ext uri="{FF2B5EF4-FFF2-40B4-BE49-F238E27FC236}">
                <a16:creationId xmlns:a16="http://schemas.microsoft.com/office/drawing/2014/main" id="{D8469AE7-A75B-4F37-850B-EF5974ABE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19820" y="4236107"/>
            <a:ext cx="510988" cy="510988"/>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nvGrpSpPr>
          <p:cNvPr id="28" name="Graphic 4">
            <a:extLst>
              <a:ext uri="{FF2B5EF4-FFF2-40B4-BE49-F238E27FC236}">
                <a16:creationId xmlns:a16="http://schemas.microsoft.com/office/drawing/2014/main" id="{63301095-70B2-49AA-8DA9-A35629AD62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597506" y="4175798"/>
            <a:ext cx="1861486" cy="1861665"/>
            <a:chOff x="5734053" y="3067000"/>
            <a:chExt cx="724484" cy="724549"/>
          </a:xfrm>
          <a:solidFill>
            <a:schemeClr val="bg1"/>
          </a:solidFill>
        </p:grpSpPr>
        <p:sp>
          <p:nvSpPr>
            <p:cNvPr id="29" name="Freeform: Shape 28">
              <a:extLst>
                <a:ext uri="{FF2B5EF4-FFF2-40B4-BE49-F238E27FC236}">
                  <a16:creationId xmlns:a16="http://schemas.microsoft.com/office/drawing/2014/main" id="{D218E08C-0BEA-45C2-8C09-4141DDDA00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067000"/>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dirty="0"/>
            </a:p>
          </p:txBody>
        </p:sp>
        <p:sp>
          <p:nvSpPr>
            <p:cNvPr id="30" name="Freeform: Shape 29">
              <a:extLst>
                <a:ext uri="{FF2B5EF4-FFF2-40B4-BE49-F238E27FC236}">
                  <a16:creationId xmlns:a16="http://schemas.microsoft.com/office/drawing/2014/main" id="{232F6090-14E0-44C6-B9FC-C91047BCDC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067000"/>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31" name="Freeform: Shape 30">
              <a:extLst>
                <a:ext uri="{FF2B5EF4-FFF2-40B4-BE49-F238E27FC236}">
                  <a16:creationId xmlns:a16="http://schemas.microsoft.com/office/drawing/2014/main" id="{FDB9402B-335C-4892-9E7C-C400E95BE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32" name="Freeform: Shape 31">
              <a:extLst>
                <a:ext uri="{FF2B5EF4-FFF2-40B4-BE49-F238E27FC236}">
                  <a16:creationId xmlns:a16="http://schemas.microsoft.com/office/drawing/2014/main" id="{E7A4371D-4448-409A-93F3-0C92E3EBDC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33" name="Freeform: Shape 32">
              <a:extLst>
                <a:ext uri="{FF2B5EF4-FFF2-40B4-BE49-F238E27FC236}">
                  <a16:creationId xmlns:a16="http://schemas.microsoft.com/office/drawing/2014/main" id="{780149CB-4B8F-4FD1-AC5E-25670C9EA0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34" name="Freeform: Shape 33">
              <a:extLst>
                <a:ext uri="{FF2B5EF4-FFF2-40B4-BE49-F238E27FC236}">
                  <a16:creationId xmlns:a16="http://schemas.microsoft.com/office/drawing/2014/main" id="{92D49A1A-35B0-4620-9D1E-A782A0E978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2" y="3067000"/>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35" name="Freeform: Shape 34">
              <a:extLst>
                <a:ext uri="{FF2B5EF4-FFF2-40B4-BE49-F238E27FC236}">
                  <a16:creationId xmlns:a16="http://schemas.microsoft.com/office/drawing/2014/main" id="{AFF46F08-B1E4-44C1-BD4A-4191D6EAD9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36" name="Freeform: Shape 35">
              <a:extLst>
                <a:ext uri="{FF2B5EF4-FFF2-40B4-BE49-F238E27FC236}">
                  <a16:creationId xmlns:a16="http://schemas.microsoft.com/office/drawing/2014/main" id="{8DB16610-3D81-4E5C-850D-5D1245C0DC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126244"/>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dirty="0"/>
            </a:p>
          </p:txBody>
        </p:sp>
        <p:sp>
          <p:nvSpPr>
            <p:cNvPr id="37" name="Freeform: Shape 36">
              <a:extLst>
                <a:ext uri="{FF2B5EF4-FFF2-40B4-BE49-F238E27FC236}">
                  <a16:creationId xmlns:a16="http://schemas.microsoft.com/office/drawing/2014/main" id="{E05501B2-83AC-4299-BE5A-8CA16B4089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12624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38" name="Freeform: Shape 37">
              <a:extLst>
                <a:ext uri="{FF2B5EF4-FFF2-40B4-BE49-F238E27FC236}">
                  <a16:creationId xmlns:a16="http://schemas.microsoft.com/office/drawing/2014/main" id="{07CF1B90-3B3A-403E-A94F-8B82945D07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12624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39" name="Freeform: Shape 38">
              <a:extLst>
                <a:ext uri="{FF2B5EF4-FFF2-40B4-BE49-F238E27FC236}">
                  <a16:creationId xmlns:a16="http://schemas.microsoft.com/office/drawing/2014/main" id="{56A1CBA9-4AC1-4C42-9429-3FF31DF282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12624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40" name="Freeform: Shape 39">
              <a:extLst>
                <a:ext uri="{FF2B5EF4-FFF2-40B4-BE49-F238E27FC236}">
                  <a16:creationId xmlns:a16="http://schemas.microsoft.com/office/drawing/2014/main" id="{21318D9B-FD39-402A-ADFA-0E6CC789A7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12624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41" name="Freeform: Shape 40">
              <a:extLst>
                <a:ext uri="{FF2B5EF4-FFF2-40B4-BE49-F238E27FC236}">
                  <a16:creationId xmlns:a16="http://schemas.microsoft.com/office/drawing/2014/main" id="{333FB08F-B346-47C0-A7CD-1DE53E6C0D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126244"/>
              <a:ext cx="14097" cy="14097"/>
            </a:xfrm>
            <a:custGeom>
              <a:avLst/>
              <a:gdLst>
                <a:gd name="connsiteX0" fmla="*/ 14097 w 14097"/>
                <a:gd name="connsiteY0" fmla="*/ 7049 h 14097"/>
                <a:gd name="connsiteX1" fmla="*/ 7048 w 14097"/>
                <a:gd name="connsiteY1" fmla="*/ 14097 h 14097"/>
                <a:gd name="connsiteX2" fmla="*/ 0 w 14097"/>
                <a:gd name="connsiteY2" fmla="*/ 7049 h 14097"/>
                <a:gd name="connsiteX3" fmla="*/ 7048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42" name="Freeform: Shape 41">
              <a:extLst>
                <a:ext uri="{FF2B5EF4-FFF2-40B4-BE49-F238E27FC236}">
                  <a16:creationId xmlns:a16="http://schemas.microsoft.com/office/drawing/2014/main" id="{893AD6F2-6408-4A8E-9749-CB7388EF3D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12624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43" name="Freeform: Shape 42">
              <a:extLst>
                <a:ext uri="{FF2B5EF4-FFF2-40B4-BE49-F238E27FC236}">
                  <a16:creationId xmlns:a16="http://schemas.microsoft.com/office/drawing/2014/main" id="{715D9D2F-1568-4BE3-A54A-69F52492B0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185393"/>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44" name="Freeform: Shape 43">
              <a:extLst>
                <a:ext uri="{FF2B5EF4-FFF2-40B4-BE49-F238E27FC236}">
                  <a16:creationId xmlns:a16="http://schemas.microsoft.com/office/drawing/2014/main" id="{9AB547A7-0D80-491F-98B4-C6B7CC4FC4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185393"/>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45" name="Freeform: Shape 44">
              <a:extLst>
                <a:ext uri="{FF2B5EF4-FFF2-40B4-BE49-F238E27FC236}">
                  <a16:creationId xmlns:a16="http://schemas.microsoft.com/office/drawing/2014/main" id="{7E2693CD-DAF5-4B26-9A2F-17673BF318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18539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46" name="Freeform: Shape 45">
              <a:extLst>
                <a:ext uri="{FF2B5EF4-FFF2-40B4-BE49-F238E27FC236}">
                  <a16:creationId xmlns:a16="http://schemas.microsoft.com/office/drawing/2014/main" id="{A96EEE12-952A-4693-B161-D7071D6010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18539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47" name="Freeform: Shape 46">
              <a:extLst>
                <a:ext uri="{FF2B5EF4-FFF2-40B4-BE49-F238E27FC236}">
                  <a16:creationId xmlns:a16="http://schemas.microsoft.com/office/drawing/2014/main" id="{F4228DCC-1611-4BDC-90AA-231F67EB11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18539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48" name="Freeform: Shape 47">
              <a:extLst>
                <a:ext uri="{FF2B5EF4-FFF2-40B4-BE49-F238E27FC236}">
                  <a16:creationId xmlns:a16="http://schemas.microsoft.com/office/drawing/2014/main" id="{DA163C3C-D3DF-461F-B6A8-90C7C227D1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2" y="3185393"/>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49" name="Freeform: Shape 48">
              <a:extLst>
                <a:ext uri="{FF2B5EF4-FFF2-40B4-BE49-F238E27FC236}">
                  <a16:creationId xmlns:a16="http://schemas.microsoft.com/office/drawing/2014/main" id="{4D021D29-2980-41C3-AB83-DA93C105BC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18539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50" name="Freeform: Shape 49">
              <a:extLst>
                <a:ext uri="{FF2B5EF4-FFF2-40B4-BE49-F238E27FC236}">
                  <a16:creationId xmlns:a16="http://schemas.microsoft.com/office/drawing/2014/main" id="{AC09C1FA-1A9D-49A7-9D73-8B777140A3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244637"/>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51" name="Freeform: Shape 50">
              <a:extLst>
                <a:ext uri="{FF2B5EF4-FFF2-40B4-BE49-F238E27FC236}">
                  <a16:creationId xmlns:a16="http://schemas.microsoft.com/office/drawing/2014/main" id="{0B8D8CD4-7B9B-48A5-BC59-0CB859354F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244635"/>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52" name="Freeform: Shape 51">
              <a:extLst>
                <a:ext uri="{FF2B5EF4-FFF2-40B4-BE49-F238E27FC236}">
                  <a16:creationId xmlns:a16="http://schemas.microsoft.com/office/drawing/2014/main" id="{224D0A27-A8B0-4020-9399-24127726E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244635"/>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53" name="Freeform: Shape 52">
              <a:extLst>
                <a:ext uri="{FF2B5EF4-FFF2-40B4-BE49-F238E27FC236}">
                  <a16:creationId xmlns:a16="http://schemas.microsoft.com/office/drawing/2014/main" id="{168E8EBA-9F8C-4650-B9BE-38A0A56BCF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244635"/>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54" name="Freeform: Shape 53">
              <a:extLst>
                <a:ext uri="{FF2B5EF4-FFF2-40B4-BE49-F238E27FC236}">
                  <a16:creationId xmlns:a16="http://schemas.microsoft.com/office/drawing/2014/main" id="{6A460BB3-2605-4AA2-AE1D-B9FB61EBF2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244635"/>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55" name="Freeform: Shape 54">
              <a:extLst>
                <a:ext uri="{FF2B5EF4-FFF2-40B4-BE49-F238E27FC236}">
                  <a16:creationId xmlns:a16="http://schemas.microsoft.com/office/drawing/2014/main" id="{1E2E38EE-DBBE-4CC1-9498-E7193E1B28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244637"/>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56" name="Freeform: Shape 55">
              <a:extLst>
                <a:ext uri="{FF2B5EF4-FFF2-40B4-BE49-F238E27FC236}">
                  <a16:creationId xmlns:a16="http://schemas.microsoft.com/office/drawing/2014/main" id="{BF191D5C-7D2A-4408-A8F2-389D2360F9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244635"/>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57" name="Freeform: Shape 56">
              <a:extLst>
                <a:ext uri="{FF2B5EF4-FFF2-40B4-BE49-F238E27FC236}">
                  <a16:creationId xmlns:a16="http://schemas.microsoft.com/office/drawing/2014/main" id="{08F7193B-B379-4921-9F17-1841D50611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303786"/>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58" name="Freeform: Shape 57">
              <a:extLst>
                <a:ext uri="{FF2B5EF4-FFF2-40B4-BE49-F238E27FC236}">
                  <a16:creationId xmlns:a16="http://schemas.microsoft.com/office/drawing/2014/main" id="{B4C5E53C-6003-4F74-B1CA-C7EA1E4993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303786"/>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59" name="Freeform: Shape 58">
              <a:extLst>
                <a:ext uri="{FF2B5EF4-FFF2-40B4-BE49-F238E27FC236}">
                  <a16:creationId xmlns:a16="http://schemas.microsoft.com/office/drawing/2014/main" id="{CB97B2B1-1CF5-46A5-940D-AB8F57F590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60" name="Freeform: Shape 59">
              <a:extLst>
                <a:ext uri="{FF2B5EF4-FFF2-40B4-BE49-F238E27FC236}">
                  <a16:creationId xmlns:a16="http://schemas.microsoft.com/office/drawing/2014/main" id="{0783F4F1-D8CE-4453-B79B-AD976E272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61" name="Freeform: Shape 60">
              <a:extLst>
                <a:ext uri="{FF2B5EF4-FFF2-40B4-BE49-F238E27FC236}">
                  <a16:creationId xmlns:a16="http://schemas.microsoft.com/office/drawing/2014/main" id="{06A7A4C9-F24F-4F00-A2FA-29E788A091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62" name="Freeform: Shape 61">
              <a:extLst>
                <a:ext uri="{FF2B5EF4-FFF2-40B4-BE49-F238E27FC236}">
                  <a16:creationId xmlns:a16="http://schemas.microsoft.com/office/drawing/2014/main" id="{EB694A32-59D6-46E3-8CE4-E4C485C2CB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303786"/>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63" name="Freeform: Shape 62">
              <a:extLst>
                <a:ext uri="{FF2B5EF4-FFF2-40B4-BE49-F238E27FC236}">
                  <a16:creationId xmlns:a16="http://schemas.microsoft.com/office/drawing/2014/main" id="{983EBB4C-28FF-41C6-90D6-5F30FC0868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64" name="Freeform: Shape 63">
              <a:extLst>
                <a:ext uri="{FF2B5EF4-FFF2-40B4-BE49-F238E27FC236}">
                  <a16:creationId xmlns:a16="http://schemas.microsoft.com/office/drawing/2014/main" id="{0707659D-8AE9-49B5-AB29-ECC099F495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363031"/>
              <a:ext cx="14192" cy="14097"/>
            </a:xfrm>
            <a:custGeom>
              <a:avLst/>
              <a:gdLst>
                <a:gd name="connsiteX0" fmla="*/ 14192 w 14192"/>
                <a:gd name="connsiteY0" fmla="*/ 7048 h 14097"/>
                <a:gd name="connsiteX1" fmla="*/ 7144 w 14192"/>
                <a:gd name="connsiteY1" fmla="*/ 14097 h 14097"/>
                <a:gd name="connsiteX2" fmla="*/ 0 w 14192"/>
                <a:gd name="connsiteY2" fmla="*/ 7048 h 14097"/>
                <a:gd name="connsiteX3" fmla="*/ 7049 w 14192"/>
                <a:gd name="connsiteY3" fmla="*/ 0 h 14097"/>
                <a:gd name="connsiteX4" fmla="*/ 14192 w 14192"/>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65" name="Freeform: Shape 64">
              <a:extLst>
                <a:ext uri="{FF2B5EF4-FFF2-40B4-BE49-F238E27FC236}">
                  <a16:creationId xmlns:a16="http://schemas.microsoft.com/office/drawing/2014/main" id="{5C987ECC-9573-46EA-9C4A-7C3CAE3938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363029"/>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66" name="Freeform: Shape 65">
              <a:extLst>
                <a:ext uri="{FF2B5EF4-FFF2-40B4-BE49-F238E27FC236}">
                  <a16:creationId xmlns:a16="http://schemas.microsoft.com/office/drawing/2014/main" id="{4DAF6708-18C2-4082-B024-6CEA32AE0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3630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67" name="Freeform: Shape 66">
              <a:extLst>
                <a:ext uri="{FF2B5EF4-FFF2-40B4-BE49-F238E27FC236}">
                  <a16:creationId xmlns:a16="http://schemas.microsoft.com/office/drawing/2014/main" id="{72CBB5AE-39E2-4D9B-A834-64D31B0032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3630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68" name="Freeform: Shape 67">
              <a:extLst>
                <a:ext uri="{FF2B5EF4-FFF2-40B4-BE49-F238E27FC236}">
                  <a16:creationId xmlns:a16="http://schemas.microsoft.com/office/drawing/2014/main" id="{4592DE98-77BF-4E8E-AEB4-1934207BAE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3630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69" name="Freeform: Shape 68">
              <a:extLst>
                <a:ext uri="{FF2B5EF4-FFF2-40B4-BE49-F238E27FC236}">
                  <a16:creationId xmlns:a16="http://schemas.microsoft.com/office/drawing/2014/main" id="{5AF5D9A0-BA94-4D2B-8479-26C55355B6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363031"/>
              <a:ext cx="14097" cy="14097"/>
            </a:xfrm>
            <a:custGeom>
              <a:avLst/>
              <a:gdLst>
                <a:gd name="connsiteX0" fmla="*/ 14097 w 14097"/>
                <a:gd name="connsiteY0" fmla="*/ 7048 h 14097"/>
                <a:gd name="connsiteX1" fmla="*/ 7048 w 14097"/>
                <a:gd name="connsiteY1" fmla="*/ 14097 h 14097"/>
                <a:gd name="connsiteX2" fmla="*/ 0 w 14097"/>
                <a:gd name="connsiteY2" fmla="*/ 7048 h 14097"/>
                <a:gd name="connsiteX3" fmla="*/ 7048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70" name="Freeform: Shape 69">
              <a:extLst>
                <a:ext uri="{FF2B5EF4-FFF2-40B4-BE49-F238E27FC236}">
                  <a16:creationId xmlns:a16="http://schemas.microsoft.com/office/drawing/2014/main" id="{2CAA6A8E-7ACF-4EF7-AAD6-734A009DCF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3630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71" name="Freeform: Shape 70">
              <a:extLst>
                <a:ext uri="{FF2B5EF4-FFF2-40B4-BE49-F238E27FC236}">
                  <a16:creationId xmlns:a16="http://schemas.microsoft.com/office/drawing/2014/main" id="{D3DD3695-F212-4BAD-BBB3-EC1F62474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422181"/>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72" name="Freeform: Shape 71">
              <a:extLst>
                <a:ext uri="{FF2B5EF4-FFF2-40B4-BE49-F238E27FC236}">
                  <a16:creationId xmlns:a16="http://schemas.microsoft.com/office/drawing/2014/main" id="{AB1B3ECB-7594-4C5C-B62B-E686C0A89E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42218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73" name="Freeform: Shape 72">
              <a:extLst>
                <a:ext uri="{FF2B5EF4-FFF2-40B4-BE49-F238E27FC236}">
                  <a16:creationId xmlns:a16="http://schemas.microsoft.com/office/drawing/2014/main" id="{5EE54C3C-D9E5-4782-B8F6-058EB2D63E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4221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74" name="Freeform: Shape 73">
              <a:extLst>
                <a:ext uri="{FF2B5EF4-FFF2-40B4-BE49-F238E27FC236}">
                  <a16:creationId xmlns:a16="http://schemas.microsoft.com/office/drawing/2014/main" id="{EAE78EEE-DC43-44E1-AB47-ACB80F94B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4221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75" name="Freeform: Shape 74">
              <a:extLst>
                <a:ext uri="{FF2B5EF4-FFF2-40B4-BE49-F238E27FC236}">
                  <a16:creationId xmlns:a16="http://schemas.microsoft.com/office/drawing/2014/main" id="{847D67EF-1141-4582-866E-FE02FB2360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4221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76" name="Freeform: Shape 75">
              <a:extLst>
                <a:ext uri="{FF2B5EF4-FFF2-40B4-BE49-F238E27FC236}">
                  <a16:creationId xmlns:a16="http://schemas.microsoft.com/office/drawing/2014/main" id="{99ECC931-60A1-4628-A34B-4B68DA3CC2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422181"/>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77" name="Freeform: Shape 76">
              <a:extLst>
                <a:ext uri="{FF2B5EF4-FFF2-40B4-BE49-F238E27FC236}">
                  <a16:creationId xmlns:a16="http://schemas.microsoft.com/office/drawing/2014/main" id="{A587D2BE-3417-44AE-BEEF-57F88CECB4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4221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78" name="Freeform: Shape 77">
              <a:extLst>
                <a:ext uri="{FF2B5EF4-FFF2-40B4-BE49-F238E27FC236}">
                  <a16:creationId xmlns:a16="http://schemas.microsoft.com/office/drawing/2014/main" id="{FCEB2ED3-A08D-4286-B75D-893289F3F3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067000"/>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6953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9" y="14097"/>
                  </a:cubicBezTo>
                  <a:cubicBezTo>
                    <a:pt x="3143" y="14097"/>
                    <a:pt x="0" y="10954"/>
                    <a:pt x="0" y="7049"/>
                  </a:cubicBezTo>
                  <a:cubicBezTo>
                    <a:pt x="0" y="3143"/>
                    <a:pt x="3048" y="0"/>
                    <a:pt x="6953"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79" name="Freeform: Shape 78">
              <a:extLst>
                <a:ext uri="{FF2B5EF4-FFF2-40B4-BE49-F238E27FC236}">
                  <a16:creationId xmlns:a16="http://schemas.microsoft.com/office/drawing/2014/main" id="{7C7DB7BB-8173-4377-85B0-032B7BDAB6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80" name="Freeform: Shape 79">
              <a:extLst>
                <a:ext uri="{FF2B5EF4-FFF2-40B4-BE49-F238E27FC236}">
                  <a16:creationId xmlns:a16="http://schemas.microsoft.com/office/drawing/2014/main" id="{93EF69B4-3F48-4509-8BF8-926E23BC1D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067000"/>
              <a:ext cx="14096" cy="14097"/>
            </a:xfrm>
            <a:custGeom>
              <a:avLst/>
              <a:gdLst>
                <a:gd name="connsiteX0" fmla="*/ 14097 w 14096"/>
                <a:gd name="connsiteY0" fmla="*/ 7049 h 14097"/>
                <a:gd name="connsiteX1" fmla="*/ 7049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9" y="14097"/>
                  </a:cubicBezTo>
                  <a:cubicBezTo>
                    <a:pt x="3143" y="14097"/>
                    <a:pt x="0" y="10954"/>
                    <a:pt x="0" y="7049"/>
                  </a:cubicBezTo>
                  <a:cubicBezTo>
                    <a:pt x="0" y="3143"/>
                    <a:pt x="3048" y="0"/>
                    <a:pt x="6953" y="0"/>
                  </a:cubicBezTo>
                  <a:cubicBezTo>
                    <a:pt x="10859" y="0"/>
                    <a:pt x="14097" y="3143"/>
                    <a:pt x="14097" y="7049"/>
                  </a:cubicBezTo>
                  <a:close/>
                </a:path>
              </a:pathLst>
            </a:custGeom>
            <a:grpFill/>
            <a:ln w="9525" cap="flat">
              <a:noFill/>
              <a:prstDash val="solid"/>
              <a:miter/>
            </a:ln>
          </p:spPr>
          <p:txBody>
            <a:bodyPr rtlCol="0" anchor="ctr"/>
            <a:lstStyle/>
            <a:p>
              <a:endParaRPr lang="en-US" dirty="0"/>
            </a:p>
          </p:txBody>
        </p:sp>
        <p:sp>
          <p:nvSpPr>
            <p:cNvPr id="81" name="Freeform: Shape 80">
              <a:extLst>
                <a:ext uri="{FF2B5EF4-FFF2-40B4-BE49-F238E27FC236}">
                  <a16:creationId xmlns:a16="http://schemas.microsoft.com/office/drawing/2014/main" id="{C1A86650-1EF5-46E3-885D-96985105A8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82" name="Freeform: Shape 81">
              <a:extLst>
                <a:ext uri="{FF2B5EF4-FFF2-40B4-BE49-F238E27FC236}">
                  <a16:creationId xmlns:a16="http://schemas.microsoft.com/office/drawing/2014/main" id="{47EBBDE2-BD90-481F-A671-34E2186FB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048" y="0"/>
                    <a:pt x="6953" y="0"/>
                  </a:cubicBezTo>
                  <a:cubicBezTo>
                    <a:pt x="10858" y="0"/>
                    <a:pt x="14097" y="3143"/>
                    <a:pt x="14097" y="7049"/>
                  </a:cubicBezTo>
                  <a:close/>
                </a:path>
              </a:pathLst>
            </a:custGeom>
            <a:grpFill/>
            <a:ln w="9525" cap="flat">
              <a:noFill/>
              <a:prstDash val="solid"/>
              <a:miter/>
            </a:ln>
          </p:spPr>
          <p:txBody>
            <a:bodyPr rtlCol="0" anchor="ctr"/>
            <a:lstStyle/>
            <a:p>
              <a:endParaRPr lang="en-US" dirty="0"/>
            </a:p>
          </p:txBody>
        </p:sp>
        <p:sp>
          <p:nvSpPr>
            <p:cNvPr id="83" name="Freeform: Shape 82">
              <a:extLst>
                <a:ext uri="{FF2B5EF4-FFF2-40B4-BE49-F238E27FC236}">
                  <a16:creationId xmlns:a16="http://schemas.microsoft.com/office/drawing/2014/main" id="{87DAF1CB-838D-4C5C-8FB7-76BF677FEB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84" name="Freeform: Shape 83">
              <a:extLst>
                <a:ext uri="{FF2B5EF4-FFF2-40B4-BE49-F238E27FC236}">
                  <a16:creationId xmlns:a16="http://schemas.microsoft.com/office/drawing/2014/main" id="{64573DA8-D2F3-4644-AC79-83843615C4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126241"/>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85" name="Freeform: Shape 84">
              <a:extLst>
                <a:ext uri="{FF2B5EF4-FFF2-40B4-BE49-F238E27FC236}">
                  <a16:creationId xmlns:a16="http://schemas.microsoft.com/office/drawing/2014/main" id="{41AB53B8-0D5C-44BD-A2A9-ABBF659E1F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12624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86" name="Freeform: Shape 85">
              <a:extLst>
                <a:ext uri="{FF2B5EF4-FFF2-40B4-BE49-F238E27FC236}">
                  <a16:creationId xmlns:a16="http://schemas.microsoft.com/office/drawing/2014/main" id="{29B7FA60-B453-4877-8D47-CA1209DF9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126241"/>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dirty="0"/>
            </a:p>
          </p:txBody>
        </p:sp>
        <p:sp>
          <p:nvSpPr>
            <p:cNvPr id="87" name="Freeform: Shape 86">
              <a:extLst>
                <a:ext uri="{FF2B5EF4-FFF2-40B4-BE49-F238E27FC236}">
                  <a16:creationId xmlns:a16="http://schemas.microsoft.com/office/drawing/2014/main" id="{7A6D2414-BCCC-40E8-B990-47642EFE96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12624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88" name="Freeform: Shape 87">
              <a:extLst>
                <a:ext uri="{FF2B5EF4-FFF2-40B4-BE49-F238E27FC236}">
                  <a16:creationId xmlns:a16="http://schemas.microsoft.com/office/drawing/2014/main" id="{B0F37C2B-B7E6-420D-AD39-3AE4A2FBE9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12624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dirty="0"/>
            </a:p>
          </p:txBody>
        </p:sp>
        <p:sp>
          <p:nvSpPr>
            <p:cNvPr id="89" name="Freeform: Shape 88">
              <a:extLst>
                <a:ext uri="{FF2B5EF4-FFF2-40B4-BE49-F238E27FC236}">
                  <a16:creationId xmlns:a16="http://schemas.microsoft.com/office/drawing/2014/main" id="{F6417E45-D7FC-40B8-AD49-941B28D18C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126242"/>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90" name="Freeform: Shape 89">
              <a:extLst>
                <a:ext uri="{FF2B5EF4-FFF2-40B4-BE49-F238E27FC236}">
                  <a16:creationId xmlns:a16="http://schemas.microsoft.com/office/drawing/2014/main" id="{2A8D1963-0C59-476C-AAFA-A7AF4FF508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18539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91" name="Freeform: Shape 90">
              <a:extLst>
                <a:ext uri="{FF2B5EF4-FFF2-40B4-BE49-F238E27FC236}">
                  <a16:creationId xmlns:a16="http://schemas.microsoft.com/office/drawing/2014/main" id="{6BE777A9-EC29-46FC-AD21-AC7FD89B13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18539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92" name="Freeform: Shape 91">
              <a:extLst>
                <a:ext uri="{FF2B5EF4-FFF2-40B4-BE49-F238E27FC236}">
                  <a16:creationId xmlns:a16="http://schemas.microsoft.com/office/drawing/2014/main" id="{C63BA1CE-93FB-42C7-8381-765E500232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185391"/>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93" name="Freeform: Shape 92">
              <a:extLst>
                <a:ext uri="{FF2B5EF4-FFF2-40B4-BE49-F238E27FC236}">
                  <a16:creationId xmlns:a16="http://schemas.microsoft.com/office/drawing/2014/main" id="{7F30F275-ADC8-4FD1-8B4B-673B37517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18539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94" name="Freeform: Shape 93">
              <a:extLst>
                <a:ext uri="{FF2B5EF4-FFF2-40B4-BE49-F238E27FC236}">
                  <a16:creationId xmlns:a16="http://schemas.microsoft.com/office/drawing/2014/main" id="{DB20529C-F2DD-4607-8DEE-19A9329686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18539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95" name="Freeform: Shape 94">
              <a:extLst>
                <a:ext uri="{FF2B5EF4-FFF2-40B4-BE49-F238E27FC236}">
                  <a16:creationId xmlns:a16="http://schemas.microsoft.com/office/drawing/2014/main" id="{B8029A9A-DFF9-49CE-8CEE-95A6695F39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185391"/>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96" name="Freeform: Shape 95">
              <a:extLst>
                <a:ext uri="{FF2B5EF4-FFF2-40B4-BE49-F238E27FC236}">
                  <a16:creationId xmlns:a16="http://schemas.microsoft.com/office/drawing/2014/main" id="{6822C2EC-B05D-4CE6-9D59-164769D0ED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244634"/>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97" name="Freeform: Shape 96">
              <a:extLst>
                <a:ext uri="{FF2B5EF4-FFF2-40B4-BE49-F238E27FC236}">
                  <a16:creationId xmlns:a16="http://schemas.microsoft.com/office/drawing/2014/main" id="{53A0760F-F576-4A97-94AF-8BBE590844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244634"/>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98" name="Freeform: Shape 97">
              <a:extLst>
                <a:ext uri="{FF2B5EF4-FFF2-40B4-BE49-F238E27FC236}">
                  <a16:creationId xmlns:a16="http://schemas.microsoft.com/office/drawing/2014/main" id="{CA76721C-646A-4910-AD1A-BE6B67767C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244634"/>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dirty="0"/>
            </a:p>
          </p:txBody>
        </p:sp>
        <p:sp>
          <p:nvSpPr>
            <p:cNvPr id="99" name="Freeform: Shape 98">
              <a:extLst>
                <a:ext uri="{FF2B5EF4-FFF2-40B4-BE49-F238E27FC236}">
                  <a16:creationId xmlns:a16="http://schemas.microsoft.com/office/drawing/2014/main" id="{065D4766-CAEC-4074-A9E2-6110A12389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244634"/>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00" name="Freeform: Shape 99">
              <a:extLst>
                <a:ext uri="{FF2B5EF4-FFF2-40B4-BE49-F238E27FC236}">
                  <a16:creationId xmlns:a16="http://schemas.microsoft.com/office/drawing/2014/main" id="{4F1A0AC6-319D-49D8-A4FB-17A70E8E89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244634"/>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dirty="0"/>
            </a:p>
          </p:txBody>
        </p:sp>
        <p:sp>
          <p:nvSpPr>
            <p:cNvPr id="101" name="Freeform: Shape 100">
              <a:extLst>
                <a:ext uri="{FF2B5EF4-FFF2-40B4-BE49-F238E27FC236}">
                  <a16:creationId xmlns:a16="http://schemas.microsoft.com/office/drawing/2014/main" id="{79502B48-2B92-45BF-B9AC-1102B38078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24463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02" name="Freeform: Shape 101">
              <a:extLst>
                <a:ext uri="{FF2B5EF4-FFF2-40B4-BE49-F238E27FC236}">
                  <a16:creationId xmlns:a16="http://schemas.microsoft.com/office/drawing/2014/main" id="{6363AFA7-321F-431C-B2FD-ADCB4D24BD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303786"/>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03" name="Freeform: Shape 102">
              <a:extLst>
                <a:ext uri="{FF2B5EF4-FFF2-40B4-BE49-F238E27FC236}">
                  <a16:creationId xmlns:a16="http://schemas.microsoft.com/office/drawing/2014/main" id="{33EDDE1B-7379-4973-8CFD-F3C737104D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04" name="Freeform: Shape 103">
              <a:extLst>
                <a:ext uri="{FF2B5EF4-FFF2-40B4-BE49-F238E27FC236}">
                  <a16:creationId xmlns:a16="http://schemas.microsoft.com/office/drawing/2014/main" id="{1F20B58A-2DB8-46B2-9E93-9C8C817DC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30378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105" name="Freeform: Shape 104">
              <a:extLst>
                <a:ext uri="{FF2B5EF4-FFF2-40B4-BE49-F238E27FC236}">
                  <a16:creationId xmlns:a16="http://schemas.microsoft.com/office/drawing/2014/main" id="{A5A3EF12-3DA1-4505-A44B-1B96348873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06" name="Freeform: Shape 105">
              <a:extLst>
                <a:ext uri="{FF2B5EF4-FFF2-40B4-BE49-F238E27FC236}">
                  <a16:creationId xmlns:a16="http://schemas.microsoft.com/office/drawing/2014/main" id="{5B08812B-9264-47E7-8EC8-1233869F6B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107" name="Freeform: Shape 106">
              <a:extLst>
                <a:ext uri="{FF2B5EF4-FFF2-40B4-BE49-F238E27FC236}">
                  <a16:creationId xmlns:a16="http://schemas.microsoft.com/office/drawing/2014/main" id="{2A29F226-A243-410B-BEE4-EBA9DD76F8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30378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08" name="Freeform: Shape 107">
              <a:extLst>
                <a:ext uri="{FF2B5EF4-FFF2-40B4-BE49-F238E27FC236}">
                  <a16:creationId xmlns:a16="http://schemas.microsoft.com/office/drawing/2014/main" id="{9DF57348-F837-475C-A7AA-3C7210041E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363028"/>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09" name="Freeform: Shape 108">
              <a:extLst>
                <a:ext uri="{FF2B5EF4-FFF2-40B4-BE49-F238E27FC236}">
                  <a16:creationId xmlns:a16="http://schemas.microsoft.com/office/drawing/2014/main" id="{1E41B89A-9A45-4947-ADB0-940040049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36302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10" name="Freeform: Shape 109">
              <a:extLst>
                <a:ext uri="{FF2B5EF4-FFF2-40B4-BE49-F238E27FC236}">
                  <a16:creationId xmlns:a16="http://schemas.microsoft.com/office/drawing/2014/main" id="{6C1F1525-32BC-46E1-84E6-C2BB88730B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363028"/>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dirty="0"/>
            </a:p>
          </p:txBody>
        </p:sp>
        <p:sp>
          <p:nvSpPr>
            <p:cNvPr id="111" name="Freeform: Shape 110">
              <a:extLst>
                <a:ext uri="{FF2B5EF4-FFF2-40B4-BE49-F238E27FC236}">
                  <a16:creationId xmlns:a16="http://schemas.microsoft.com/office/drawing/2014/main" id="{C73A8972-BA44-40C6-B045-83E78C4D4A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36302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12" name="Freeform: Shape 111">
              <a:extLst>
                <a:ext uri="{FF2B5EF4-FFF2-40B4-BE49-F238E27FC236}">
                  <a16:creationId xmlns:a16="http://schemas.microsoft.com/office/drawing/2014/main" id="{C196E956-03D1-4F79-826A-A2F5E3DEF1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36302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dirty="0"/>
            </a:p>
          </p:txBody>
        </p:sp>
        <p:sp>
          <p:nvSpPr>
            <p:cNvPr id="113" name="Freeform: Shape 112">
              <a:extLst>
                <a:ext uri="{FF2B5EF4-FFF2-40B4-BE49-F238E27FC236}">
                  <a16:creationId xmlns:a16="http://schemas.microsoft.com/office/drawing/2014/main" id="{ADA7B07B-EAC8-4FA5-B14F-3ABF8BA7A2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363029"/>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14" name="Freeform: Shape 113">
              <a:extLst>
                <a:ext uri="{FF2B5EF4-FFF2-40B4-BE49-F238E27FC236}">
                  <a16:creationId xmlns:a16="http://schemas.microsoft.com/office/drawing/2014/main" id="{93C28672-FF9E-4FE0-AC47-2FDD26CD75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42217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15" name="Freeform: Shape 114">
              <a:extLst>
                <a:ext uri="{FF2B5EF4-FFF2-40B4-BE49-F238E27FC236}">
                  <a16:creationId xmlns:a16="http://schemas.microsoft.com/office/drawing/2014/main" id="{E347BAB3-EA9C-4ADD-AE5E-28F2E3C538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42217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16" name="Freeform: Shape 115">
              <a:extLst>
                <a:ext uri="{FF2B5EF4-FFF2-40B4-BE49-F238E27FC236}">
                  <a16:creationId xmlns:a16="http://schemas.microsoft.com/office/drawing/2014/main" id="{321920C4-EE31-4F03-A0D5-A280D3F4B1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422179"/>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117" name="Freeform: Shape 116">
              <a:extLst>
                <a:ext uri="{FF2B5EF4-FFF2-40B4-BE49-F238E27FC236}">
                  <a16:creationId xmlns:a16="http://schemas.microsoft.com/office/drawing/2014/main" id="{6EBB3D05-4C78-4F10-8D03-8909DBCFB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42217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18" name="Freeform: Shape 117">
              <a:extLst>
                <a:ext uri="{FF2B5EF4-FFF2-40B4-BE49-F238E27FC236}">
                  <a16:creationId xmlns:a16="http://schemas.microsoft.com/office/drawing/2014/main" id="{FC65F531-84E4-463F-8791-EB6EDFA639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42218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119" name="Freeform: Shape 118">
              <a:extLst>
                <a:ext uri="{FF2B5EF4-FFF2-40B4-BE49-F238E27FC236}">
                  <a16:creationId xmlns:a16="http://schemas.microsoft.com/office/drawing/2014/main" id="{A63BB6A3-D482-43F2-9F5F-20E163CC44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4221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20" name="Freeform: Shape 119">
              <a:extLst>
                <a:ext uri="{FF2B5EF4-FFF2-40B4-BE49-F238E27FC236}">
                  <a16:creationId xmlns:a16="http://schemas.microsoft.com/office/drawing/2014/main" id="{ABDCCD34-EB5D-4194-8A28-1424E98AE4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481330"/>
              <a:ext cx="14192" cy="14096"/>
            </a:xfrm>
            <a:custGeom>
              <a:avLst/>
              <a:gdLst>
                <a:gd name="connsiteX0" fmla="*/ 14192 w 14192"/>
                <a:gd name="connsiteY0" fmla="*/ 7049 h 14096"/>
                <a:gd name="connsiteX1" fmla="*/ 7144 w 14192"/>
                <a:gd name="connsiteY1" fmla="*/ 14097 h 14096"/>
                <a:gd name="connsiteX2" fmla="*/ 0 w 14192"/>
                <a:gd name="connsiteY2" fmla="*/ 7049 h 14096"/>
                <a:gd name="connsiteX3" fmla="*/ 7049 w 14192"/>
                <a:gd name="connsiteY3" fmla="*/ 0 h 14096"/>
                <a:gd name="connsiteX4" fmla="*/ 14192 w 14192"/>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9"/>
                  </a:moveTo>
                  <a:cubicBezTo>
                    <a:pt x="14192" y="10954"/>
                    <a:pt x="11049" y="14097"/>
                    <a:pt x="7144" y="14097"/>
                  </a:cubicBezTo>
                  <a:cubicBezTo>
                    <a:pt x="3239" y="14097"/>
                    <a:pt x="0" y="11049"/>
                    <a:pt x="0" y="7049"/>
                  </a:cubicBezTo>
                  <a:cubicBezTo>
                    <a:pt x="0" y="3048"/>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dirty="0"/>
            </a:p>
          </p:txBody>
        </p:sp>
        <p:sp>
          <p:nvSpPr>
            <p:cNvPr id="121" name="Freeform: Shape 120">
              <a:extLst>
                <a:ext uri="{FF2B5EF4-FFF2-40B4-BE49-F238E27FC236}">
                  <a16:creationId xmlns:a16="http://schemas.microsoft.com/office/drawing/2014/main" id="{F058544E-163D-4FFF-9A69-0B3A3F2D66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481330"/>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122" name="Freeform: Shape 121">
              <a:extLst>
                <a:ext uri="{FF2B5EF4-FFF2-40B4-BE49-F238E27FC236}">
                  <a16:creationId xmlns:a16="http://schemas.microsoft.com/office/drawing/2014/main" id="{11041486-0577-4F0E-8DD5-5E20E26729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23" name="Freeform: Shape 122">
              <a:extLst>
                <a:ext uri="{FF2B5EF4-FFF2-40B4-BE49-F238E27FC236}">
                  <a16:creationId xmlns:a16="http://schemas.microsoft.com/office/drawing/2014/main" id="{71D11099-C84E-43AC-9F20-92460E1708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24" name="Freeform: Shape 123">
              <a:extLst>
                <a:ext uri="{FF2B5EF4-FFF2-40B4-BE49-F238E27FC236}">
                  <a16:creationId xmlns:a16="http://schemas.microsoft.com/office/drawing/2014/main" id="{E598FB87-8AFF-4C56-9E2C-776F4641E9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25" name="Freeform: Shape 124">
              <a:extLst>
                <a:ext uri="{FF2B5EF4-FFF2-40B4-BE49-F238E27FC236}">
                  <a16:creationId xmlns:a16="http://schemas.microsoft.com/office/drawing/2014/main" id="{7701E761-16DE-4350-9718-DD81B37FB9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2" y="3481330"/>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126" name="Freeform: Shape 125">
              <a:extLst>
                <a:ext uri="{FF2B5EF4-FFF2-40B4-BE49-F238E27FC236}">
                  <a16:creationId xmlns:a16="http://schemas.microsoft.com/office/drawing/2014/main" id="{552E747F-E415-4348-A11A-4CABCB64B5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27" name="Freeform: Shape 126">
              <a:extLst>
                <a:ext uri="{FF2B5EF4-FFF2-40B4-BE49-F238E27FC236}">
                  <a16:creationId xmlns:a16="http://schemas.microsoft.com/office/drawing/2014/main" id="{C6472F13-E6DE-4469-9563-F478261B6E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54057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128" name="Freeform: Shape 127">
              <a:extLst>
                <a:ext uri="{FF2B5EF4-FFF2-40B4-BE49-F238E27FC236}">
                  <a16:creationId xmlns:a16="http://schemas.microsoft.com/office/drawing/2014/main" id="{5C72FE15-910B-4622-A14C-AFA2DFCC02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540575"/>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sp>
          <p:nvSpPr>
            <p:cNvPr id="129" name="Freeform: Shape 128">
              <a:extLst>
                <a:ext uri="{FF2B5EF4-FFF2-40B4-BE49-F238E27FC236}">
                  <a16:creationId xmlns:a16="http://schemas.microsoft.com/office/drawing/2014/main" id="{BAB8F759-DEFA-4D35-B76E-6D3034FB77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54057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30" name="Freeform: Shape 129">
              <a:extLst>
                <a:ext uri="{FF2B5EF4-FFF2-40B4-BE49-F238E27FC236}">
                  <a16:creationId xmlns:a16="http://schemas.microsoft.com/office/drawing/2014/main" id="{A1BBCEBD-DCE2-4354-B878-49ABEC3679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54057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31" name="Freeform: Shape 130">
              <a:extLst>
                <a:ext uri="{FF2B5EF4-FFF2-40B4-BE49-F238E27FC236}">
                  <a16:creationId xmlns:a16="http://schemas.microsoft.com/office/drawing/2014/main" id="{2CBB3A18-0021-403F-8E24-8805829B42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54057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32" name="Freeform: Shape 131">
              <a:extLst>
                <a:ext uri="{FF2B5EF4-FFF2-40B4-BE49-F238E27FC236}">
                  <a16:creationId xmlns:a16="http://schemas.microsoft.com/office/drawing/2014/main" id="{8FDF7AAC-1EC6-4409-90AB-DBB984883D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2" y="3540575"/>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sp>
          <p:nvSpPr>
            <p:cNvPr id="133" name="Freeform: Shape 132">
              <a:extLst>
                <a:ext uri="{FF2B5EF4-FFF2-40B4-BE49-F238E27FC236}">
                  <a16:creationId xmlns:a16="http://schemas.microsoft.com/office/drawing/2014/main" id="{5B9999E8-7D25-4049-8328-685B556DC6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54057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34" name="Freeform: Shape 133">
              <a:extLst>
                <a:ext uri="{FF2B5EF4-FFF2-40B4-BE49-F238E27FC236}">
                  <a16:creationId xmlns:a16="http://schemas.microsoft.com/office/drawing/2014/main" id="{E77FC8A9-DEAE-424D-B460-12E0F3268D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59972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135" name="Freeform: Shape 134">
              <a:extLst>
                <a:ext uri="{FF2B5EF4-FFF2-40B4-BE49-F238E27FC236}">
                  <a16:creationId xmlns:a16="http://schemas.microsoft.com/office/drawing/2014/main" id="{54F9C69A-0DCF-444A-B970-32B4120483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5997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36" name="Freeform: Shape 135">
              <a:extLst>
                <a:ext uri="{FF2B5EF4-FFF2-40B4-BE49-F238E27FC236}">
                  <a16:creationId xmlns:a16="http://schemas.microsoft.com/office/drawing/2014/main" id="{8BD94DDA-54FF-48EE-9DAC-C0EA6F91D4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5997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37" name="Freeform: Shape 136">
              <a:extLst>
                <a:ext uri="{FF2B5EF4-FFF2-40B4-BE49-F238E27FC236}">
                  <a16:creationId xmlns:a16="http://schemas.microsoft.com/office/drawing/2014/main" id="{E18A6989-0132-4CB7-BB68-EEBC4E0806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5997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38" name="Freeform: Shape 137">
              <a:extLst>
                <a:ext uri="{FF2B5EF4-FFF2-40B4-BE49-F238E27FC236}">
                  <a16:creationId xmlns:a16="http://schemas.microsoft.com/office/drawing/2014/main" id="{A1357332-D19F-4C2B-B474-21D5539B90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5997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39" name="Freeform: Shape 138">
              <a:extLst>
                <a:ext uri="{FF2B5EF4-FFF2-40B4-BE49-F238E27FC236}">
                  <a16:creationId xmlns:a16="http://schemas.microsoft.com/office/drawing/2014/main" id="{295C7590-8B80-428C-95A9-638B265425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59972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0" name="Freeform: Shape 139">
              <a:extLst>
                <a:ext uri="{FF2B5EF4-FFF2-40B4-BE49-F238E27FC236}">
                  <a16:creationId xmlns:a16="http://schemas.microsoft.com/office/drawing/2014/main" id="{CA0E8A31-7520-4726-9D96-43BA87407E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5997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1" name="Freeform: Shape 140">
              <a:extLst>
                <a:ext uri="{FF2B5EF4-FFF2-40B4-BE49-F238E27FC236}">
                  <a16:creationId xmlns:a16="http://schemas.microsoft.com/office/drawing/2014/main" id="{9407EEE0-5D8E-4CCC-A91B-0CB523227C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3" y="3658968"/>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142" name="Freeform: Shape 141">
              <a:extLst>
                <a:ext uri="{FF2B5EF4-FFF2-40B4-BE49-F238E27FC236}">
                  <a16:creationId xmlns:a16="http://schemas.microsoft.com/office/drawing/2014/main" id="{3799DFCC-868B-4257-B530-8E8D616CC5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99" y="3658968"/>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3" name="Freeform: Shape 142">
              <a:extLst>
                <a:ext uri="{FF2B5EF4-FFF2-40B4-BE49-F238E27FC236}">
                  <a16:creationId xmlns:a16="http://schemas.microsoft.com/office/drawing/2014/main" id="{F7F5EEB5-FE82-45A8-97C4-88460ABAFB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49" y="365896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4" name="Freeform: Shape 143">
              <a:extLst>
                <a:ext uri="{FF2B5EF4-FFF2-40B4-BE49-F238E27FC236}">
                  <a16:creationId xmlns:a16="http://schemas.microsoft.com/office/drawing/2014/main" id="{CD76E4C7-EB07-499D-9BC3-FF39C8B61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65896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5" name="Freeform: Shape 144">
              <a:extLst>
                <a:ext uri="{FF2B5EF4-FFF2-40B4-BE49-F238E27FC236}">
                  <a16:creationId xmlns:a16="http://schemas.microsoft.com/office/drawing/2014/main" id="{86EFDF8D-E5F7-4EB8-B8DA-3CC7E21D88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5" y="365896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6" name="Freeform: Shape 145">
              <a:extLst>
                <a:ext uri="{FF2B5EF4-FFF2-40B4-BE49-F238E27FC236}">
                  <a16:creationId xmlns:a16="http://schemas.microsoft.com/office/drawing/2014/main" id="{2CA6506B-EACA-4FB2-81AB-E028F44786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0" y="3658968"/>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7" name="Freeform: Shape 146">
              <a:extLst>
                <a:ext uri="{FF2B5EF4-FFF2-40B4-BE49-F238E27FC236}">
                  <a16:creationId xmlns:a16="http://schemas.microsoft.com/office/drawing/2014/main" id="{193E4771-2787-4901-93D8-7E90F3F479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65896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8" name="Freeform: Shape 147">
              <a:extLst>
                <a:ext uri="{FF2B5EF4-FFF2-40B4-BE49-F238E27FC236}">
                  <a16:creationId xmlns:a16="http://schemas.microsoft.com/office/drawing/2014/main" id="{0EA31773-15F1-4605-8787-6891ABB211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718118"/>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149" name="Freeform: Shape 148">
              <a:extLst>
                <a:ext uri="{FF2B5EF4-FFF2-40B4-BE49-F238E27FC236}">
                  <a16:creationId xmlns:a16="http://schemas.microsoft.com/office/drawing/2014/main" id="{1302C213-2CD5-4168-9534-111E6E81A8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718118"/>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50" name="Freeform: Shape 149">
              <a:extLst>
                <a:ext uri="{FF2B5EF4-FFF2-40B4-BE49-F238E27FC236}">
                  <a16:creationId xmlns:a16="http://schemas.microsoft.com/office/drawing/2014/main" id="{B9B36C24-2336-41FD-BAC4-6CD69DFD55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71811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51" name="Freeform: Shape 150">
              <a:extLst>
                <a:ext uri="{FF2B5EF4-FFF2-40B4-BE49-F238E27FC236}">
                  <a16:creationId xmlns:a16="http://schemas.microsoft.com/office/drawing/2014/main" id="{CA3AFAFE-D376-4A7B-928B-833531472D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6" y="371811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52" name="Freeform: Shape 151">
              <a:extLst>
                <a:ext uri="{FF2B5EF4-FFF2-40B4-BE49-F238E27FC236}">
                  <a16:creationId xmlns:a16="http://schemas.microsoft.com/office/drawing/2014/main" id="{7C685A00-A4F7-4250-BAAA-70978DADE4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71811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53" name="Freeform: Shape 152">
              <a:extLst>
                <a:ext uri="{FF2B5EF4-FFF2-40B4-BE49-F238E27FC236}">
                  <a16:creationId xmlns:a16="http://schemas.microsoft.com/office/drawing/2014/main" id="{E52682F3-EDD5-4BDC-BB19-A4540873A8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718118"/>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54" name="Freeform: Shape 153">
              <a:extLst>
                <a:ext uri="{FF2B5EF4-FFF2-40B4-BE49-F238E27FC236}">
                  <a16:creationId xmlns:a16="http://schemas.microsoft.com/office/drawing/2014/main" id="{2C5E1880-CFBA-4547-9C23-6D2C433048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71811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55" name="Freeform: Shape 154">
              <a:extLst>
                <a:ext uri="{FF2B5EF4-FFF2-40B4-BE49-F238E27FC236}">
                  <a16:creationId xmlns:a16="http://schemas.microsoft.com/office/drawing/2014/main" id="{439AAF4F-2AAD-4A02-A7FA-FE28D52869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7" y="3777362"/>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156" name="Freeform: Shape 155">
              <a:extLst>
                <a:ext uri="{FF2B5EF4-FFF2-40B4-BE49-F238E27FC236}">
                  <a16:creationId xmlns:a16="http://schemas.microsoft.com/office/drawing/2014/main" id="{05614144-9309-41ED-8E05-839A6EEFF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1" y="3777362"/>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sp>
          <p:nvSpPr>
            <p:cNvPr id="157" name="Freeform: Shape 156">
              <a:extLst>
                <a:ext uri="{FF2B5EF4-FFF2-40B4-BE49-F238E27FC236}">
                  <a16:creationId xmlns:a16="http://schemas.microsoft.com/office/drawing/2014/main" id="{24324D6F-A81D-45F2-BA36-C53F1AB0C6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3" y="377736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58" name="Freeform: Shape 157">
              <a:extLst>
                <a:ext uri="{FF2B5EF4-FFF2-40B4-BE49-F238E27FC236}">
                  <a16:creationId xmlns:a16="http://schemas.microsoft.com/office/drawing/2014/main" id="{6B00668D-07BC-47CF-9D1E-F94EC7C56F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701" y="377736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59" name="Freeform: Shape 158">
              <a:extLst>
                <a:ext uri="{FF2B5EF4-FFF2-40B4-BE49-F238E27FC236}">
                  <a16:creationId xmlns:a16="http://schemas.microsoft.com/office/drawing/2014/main" id="{BCF78A89-29F2-4973-8463-DF3C57EFB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54" y="377736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60" name="Freeform: Shape 159">
              <a:extLst>
                <a:ext uri="{FF2B5EF4-FFF2-40B4-BE49-F238E27FC236}">
                  <a16:creationId xmlns:a16="http://schemas.microsoft.com/office/drawing/2014/main" id="{F5BCB645-FB02-40FC-99A4-06CA3F1B2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102" y="3777362"/>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sp>
          <p:nvSpPr>
            <p:cNvPr id="161" name="Freeform: Shape 160">
              <a:extLst>
                <a:ext uri="{FF2B5EF4-FFF2-40B4-BE49-F238E27FC236}">
                  <a16:creationId xmlns:a16="http://schemas.microsoft.com/office/drawing/2014/main" id="{F6115A3A-2FBE-4633-A426-37D05BC071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50" y="377736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62" name="Freeform: Shape 161">
              <a:extLst>
                <a:ext uri="{FF2B5EF4-FFF2-40B4-BE49-F238E27FC236}">
                  <a16:creationId xmlns:a16="http://schemas.microsoft.com/office/drawing/2014/main" id="{AEFD8D2F-B95A-4C0A-AE85-53171B29F5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95" y="3481330"/>
              <a:ext cx="14097" cy="14096"/>
            </a:xfrm>
            <a:custGeom>
              <a:avLst/>
              <a:gdLst>
                <a:gd name="connsiteX0" fmla="*/ 14097 w 14097"/>
                <a:gd name="connsiteY0" fmla="*/ 7049 h 14096"/>
                <a:gd name="connsiteX1" fmla="*/ 7049 w 14097"/>
                <a:gd name="connsiteY1" fmla="*/ 14097 h 14096"/>
                <a:gd name="connsiteX2" fmla="*/ 0 w 14097"/>
                <a:gd name="connsiteY2" fmla="*/ 7049 h 14096"/>
                <a:gd name="connsiteX3" fmla="*/ 7049 w 14097"/>
                <a:gd name="connsiteY3" fmla="*/ 0 h 14096"/>
                <a:gd name="connsiteX4" fmla="*/ 14097 w 14097"/>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9"/>
                  </a:moveTo>
                  <a:cubicBezTo>
                    <a:pt x="14097" y="10954"/>
                    <a:pt x="10954" y="14097"/>
                    <a:pt x="7049" y="14097"/>
                  </a:cubicBezTo>
                  <a:cubicBezTo>
                    <a:pt x="3143" y="14097"/>
                    <a:pt x="0" y="10954"/>
                    <a:pt x="0" y="7049"/>
                  </a:cubicBezTo>
                  <a:cubicBezTo>
                    <a:pt x="0" y="3143"/>
                    <a:pt x="3143" y="0"/>
                    <a:pt x="7049"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63" name="Freeform: Shape 162">
              <a:extLst>
                <a:ext uri="{FF2B5EF4-FFF2-40B4-BE49-F238E27FC236}">
                  <a16:creationId xmlns:a16="http://schemas.microsoft.com/office/drawing/2014/main" id="{4DD4F397-1F35-4E06-8EC1-8F58C51912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46"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64" name="Freeform: Shape 163">
              <a:extLst>
                <a:ext uri="{FF2B5EF4-FFF2-40B4-BE49-F238E27FC236}">
                  <a16:creationId xmlns:a16="http://schemas.microsoft.com/office/drawing/2014/main" id="{B031E5E0-C77D-49F7-ADF2-258D23052D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91" y="3481330"/>
              <a:ext cx="14096" cy="14096"/>
            </a:xfrm>
            <a:custGeom>
              <a:avLst/>
              <a:gdLst>
                <a:gd name="connsiteX0" fmla="*/ 14097 w 14096"/>
                <a:gd name="connsiteY0" fmla="*/ 7049 h 14096"/>
                <a:gd name="connsiteX1" fmla="*/ 7049 w 14096"/>
                <a:gd name="connsiteY1" fmla="*/ 14097 h 14096"/>
                <a:gd name="connsiteX2" fmla="*/ 0 w 14096"/>
                <a:gd name="connsiteY2" fmla="*/ 7049 h 14096"/>
                <a:gd name="connsiteX3" fmla="*/ 7049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9" y="14097"/>
                  </a:cubicBezTo>
                  <a:cubicBezTo>
                    <a:pt x="3143" y="14097"/>
                    <a:pt x="0" y="10954"/>
                    <a:pt x="0" y="7049"/>
                  </a:cubicBezTo>
                  <a:cubicBezTo>
                    <a:pt x="0" y="3143"/>
                    <a:pt x="3143" y="0"/>
                    <a:pt x="7049" y="0"/>
                  </a:cubicBezTo>
                  <a:cubicBezTo>
                    <a:pt x="10859" y="0"/>
                    <a:pt x="14097" y="3143"/>
                    <a:pt x="14097" y="7049"/>
                  </a:cubicBezTo>
                  <a:close/>
                </a:path>
              </a:pathLst>
            </a:custGeom>
            <a:grpFill/>
            <a:ln w="9525" cap="flat">
              <a:noFill/>
              <a:prstDash val="solid"/>
              <a:miter/>
            </a:ln>
          </p:spPr>
          <p:txBody>
            <a:bodyPr rtlCol="0" anchor="ctr"/>
            <a:lstStyle/>
            <a:p>
              <a:endParaRPr lang="en-US" dirty="0"/>
            </a:p>
          </p:txBody>
        </p:sp>
        <p:sp>
          <p:nvSpPr>
            <p:cNvPr id="165" name="Freeform: Shape 164">
              <a:extLst>
                <a:ext uri="{FF2B5EF4-FFF2-40B4-BE49-F238E27FC236}">
                  <a16:creationId xmlns:a16="http://schemas.microsoft.com/office/drawing/2014/main" id="{3F044DE9-FE64-4C30-8191-7E1547880C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42"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66" name="Freeform: Shape 165">
              <a:extLst>
                <a:ext uri="{FF2B5EF4-FFF2-40B4-BE49-F238E27FC236}">
                  <a16:creationId xmlns:a16="http://schemas.microsoft.com/office/drawing/2014/main" id="{9B18BCEB-85ED-4077-ACB7-FEB2F6443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8"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858" y="0"/>
                    <a:pt x="14097" y="3143"/>
                    <a:pt x="14097" y="7049"/>
                  </a:cubicBezTo>
                  <a:close/>
                </a:path>
              </a:pathLst>
            </a:custGeom>
            <a:grpFill/>
            <a:ln w="9525" cap="flat">
              <a:noFill/>
              <a:prstDash val="solid"/>
              <a:miter/>
            </a:ln>
          </p:spPr>
          <p:txBody>
            <a:bodyPr rtlCol="0" anchor="ctr"/>
            <a:lstStyle/>
            <a:p>
              <a:endParaRPr lang="en-US" dirty="0"/>
            </a:p>
          </p:txBody>
        </p:sp>
        <p:sp>
          <p:nvSpPr>
            <p:cNvPr id="167" name="Freeform: Shape 166">
              <a:extLst>
                <a:ext uri="{FF2B5EF4-FFF2-40B4-BE49-F238E27FC236}">
                  <a16:creationId xmlns:a16="http://schemas.microsoft.com/office/drawing/2014/main" id="{00C0927E-2CCF-4F8E-8A54-22B8A93C97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37" y="348132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168" name="Freeform: Shape 167">
              <a:extLst>
                <a:ext uri="{FF2B5EF4-FFF2-40B4-BE49-F238E27FC236}">
                  <a16:creationId xmlns:a16="http://schemas.microsoft.com/office/drawing/2014/main" id="{D0C3350E-04F5-4FED-9991-4DD964E099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95" y="3540578"/>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69" name="Freeform: Shape 168">
              <a:extLst>
                <a:ext uri="{FF2B5EF4-FFF2-40B4-BE49-F238E27FC236}">
                  <a16:creationId xmlns:a16="http://schemas.microsoft.com/office/drawing/2014/main" id="{F43D0338-A6C9-4866-8D0C-072664518E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46" y="35405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70" name="Freeform: Shape 169">
              <a:extLst>
                <a:ext uri="{FF2B5EF4-FFF2-40B4-BE49-F238E27FC236}">
                  <a16:creationId xmlns:a16="http://schemas.microsoft.com/office/drawing/2014/main" id="{40EA171B-27E2-4100-9D5F-123CF6E7F9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91" y="3540584"/>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171" name="Freeform: Shape 170">
              <a:extLst>
                <a:ext uri="{FF2B5EF4-FFF2-40B4-BE49-F238E27FC236}">
                  <a16:creationId xmlns:a16="http://schemas.microsoft.com/office/drawing/2014/main" id="{22FD540C-F3DF-40F5-B2BE-BBD113EF43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42" y="354058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72" name="Freeform: Shape 171">
              <a:extLst>
                <a:ext uri="{FF2B5EF4-FFF2-40B4-BE49-F238E27FC236}">
                  <a16:creationId xmlns:a16="http://schemas.microsoft.com/office/drawing/2014/main" id="{57768D93-FAD4-4236-969B-B8EE8E88F3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8" y="35405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173" name="Freeform: Shape 172">
              <a:extLst>
                <a:ext uri="{FF2B5EF4-FFF2-40B4-BE49-F238E27FC236}">
                  <a16:creationId xmlns:a16="http://schemas.microsoft.com/office/drawing/2014/main" id="{0F5E0490-21C2-4EF6-950D-38814F32C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37" y="3540588"/>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sp>
          <p:nvSpPr>
            <p:cNvPr id="174" name="Freeform: Shape 173">
              <a:extLst>
                <a:ext uri="{FF2B5EF4-FFF2-40B4-BE49-F238E27FC236}">
                  <a16:creationId xmlns:a16="http://schemas.microsoft.com/office/drawing/2014/main" id="{8E981C9B-710F-4034-AE82-28B1B07245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95" y="3599737"/>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75" name="Freeform: Shape 174">
              <a:extLst>
                <a:ext uri="{FF2B5EF4-FFF2-40B4-BE49-F238E27FC236}">
                  <a16:creationId xmlns:a16="http://schemas.microsoft.com/office/drawing/2014/main" id="{CC62C2CC-DBAE-4877-8F55-02FE00AE81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46" y="359973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76" name="Freeform: Shape 175">
              <a:extLst>
                <a:ext uri="{FF2B5EF4-FFF2-40B4-BE49-F238E27FC236}">
                  <a16:creationId xmlns:a16="http://schemas.microsoft.com/office/drawing/2014/main" id="{D8F57D8B-1988-441F-9DAE-A525DA5E9D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91" y="3599737"/>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177" name="Freeform: Shape 176">
              <a:extLst>
                <a:ext uri="{FF2B5EF4-FFF2-40B4-BE49-F238E27FC236}">
                  <a16:creationId xmlns:a16="http://schemas.microsoft.com/office/drawing/2014/main" id="{6715F028-3A13-4D5F-86C4-74C0AD81D6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42" y="359973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78" name="Freeform: Shape 177">
              <a:extLst>
                <a:ext uri="{FF2B5EF4-FFF2-40B4-BE49-F238E27FC236}">
                  <a16:creationId xmlns:a16="http://schemas.microsoft.com/office/drawing/2014/main" id="{DC6C9B50-47B3-44E7-B897-43D010A189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8" y="359973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179" name="Freeform: Shape 178">
              <a:extLst>
                <a:ext uri="{FF2B5EF4-FFF2-40B4-BE49-F238E27FC236}">
                  <a16:creationId xmlns:a16="http://schemas.microsoft.com/office/drawing/2014/main" id="{F3F602F0-702E-4D5F-A4FC-0E602C02B9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37" y="359973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0" name="Freeform: Shape 179">
              <a:extLst>
                <a:ext uri="{FF2B5EF4-FFF2-40B4-BE49-F238E27FC236}">
                  <a16:creationId xmlns:a16="http://schemas.microsoft.com/office/drawing/2014/main" id="{9F379870-B34C-4DFC-9F0A-BDAB8C89FE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95" y="365898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1" name="Freeform: Shape 180">
              <a:extLst>
                <a:ext uri="{FF2B5EF4-FFF2-40B4-BE49-F238E27FC236}">
                  <a16:creationId xmlns:a16="http://schemas.microsoft.com/office/drawing/2014/main" id="{641092AC-FED1-4D1D-B57C-0AC883CA95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46" y="36589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2" name="Freeform: Shape 181">
              <a:extLst>
                <a:ext uri="{FF2B5EF4-FFF2-40B4-BE49-F238E27FC236}">
                  <a16:creationId xmlns:a16="http://schemas.microsoft.com/office/drawing/2014/main" id="{EA8A0B5E-5BB1-46AF-AC31-7D3756F354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91" y="3658981"/>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183" name="Freeform: Shape 182">
              <a:extLst>
                <a:ext uri="{FF2B5EF4-FFF2-40B4-BE49-F238E27FC236}">
                  <a16:creationId xmlns:a16="http://schemas.microsoft.com/office/drawing/2014/main" id="{1C519384-2192-432B-B768-64B4BC2DA9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42" y="36589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4" name="Freeform: Shape 183">
              <a:extLst>
                <a:ext uri="{FF2B5EF4-FFF2-40B4-BE49-F238E27FC236}">
                  <a16:creationId xmlns:a16="http://schemas.microsoft.com/office/drawing/2014/main" id="{13C77A9D-44F0-4289-A611-D8AF813570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8" y="36589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185" name="Freeform: Shape 184">
              <a:extLst>
                <a:ext uri="{FF2B5EF4-FFF2-40B4-BE49-F238E27FC236}">
                  <a16:creationId xmlns:a16="http://schemas.microsoft.com/office/drawing/2014/main" id="{0A54AEDC-E418-4E02-A713-6CE30C0CDD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41" y="365897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6" name="Freeform: Shape 185">
              <a:extLst>
                <a:ext uri="{FF2B5EF4-FFF2-40B4-BE49-F238E27FC236}">
                  <a16:creationId xmlns:a16="http://schemas.microsoft.com/office/drawing/2014/main" id="{24FECFE3-9F31-47B0-B17F-CF2A1CEE85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99" y="371813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7" name="Freeform: Shape 186">
              <a:extLst>
                <a:ext uri="{FF2B5EF4-FFF2-40B4-BE49-F238E27FC236}">
                  <a16:creationId xmlns:a16="http://schemas.microsoft.com/office/drawing/2014/main" id="{68167DF4-8B16-419B-B7BA-2FD5FF6CC8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50" y="371813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8" name="Freeform: Shape 187">
              <a:extLst>
                <a:ext uri="{FF2B5EF4-FFF2-40B4-BE49-F238E27FC236}">
                  <a16:creationId xmlns:a16="http://schemas.microsoft.com/office/drawing/2014/main" id="{A543D24F-44C0-4DDF-A30E-8C8407548F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95" y="3718130"/>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189" name="Freeform: Shape 188">
              <a:extLst>
                <a:ext uri="{FF2B5EF4-FFF2-40B4-BE49-F238E27FC236}">
                  <a16:creationId xmlns:a16="http://schemas.microsoft.com/office/drawing/2014/main" id="{63DEAE3C-3931-41EE-B4A1-F9385602BE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45" y="371813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90" name="Freeform: Shape 189">
              <a:extLst>
                <a:ext uri="{FF2B5EF4-FFF2-40B4-BE49-F238E27FC236}">
                  <a16:creationId xmlns:a16="http://schemas.microsoft.com/office/drawing/2014/main" id="{B11945CD-32F6-4C09-82AF-5510512312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92" y="371812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191" name="Freeform: Shape 190">
              <a:extLst>
                <a:ext uri="{FF2B5EF4-FFF2-40B4-BE49-F238E27FC236}">
                  <a16:creationId xmlns:a16="http://schemas.microsoft.com/office/drawing/2014/main" id="{9109F44F-512F-4792-AED2-ECA80DDE16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40" y="37181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92" name="Freeform: Shape 191">
              <a:extLst>
                <a:ext uri="{FF2B5EF4-FFF2-40B4-BE49-F238E27FC236}">
                  <a16:creationId xmlns:a16="http://schemas.microsoft.com/office/drawing/2014/main" id="{29B9E19B-BC56-46F2-BFFF-1688CEA55A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95" y="3777375"/>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93" name="Freeform: Shape 192">
              <a:extLst>
                <a:ext uri="{FF2B5EF4-FFF2-40B4-BE49-F238E27FC236}">
                  <a16:creationId xmlns:a16="http://schemas.microsoft.com/office/drawing/2014/main" id="{F573BDDE-4AED-43FB-B8D1-B5F3708931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50" y="3777375"/>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94" name="Freeform: Shape 193">
              <a:extLst>
                <a:ext uri="{FF2B5EF4-FFF2-40B4-BE49-F238E27FC236}">
                  <a16:creationId xmlns:a16="http://schemas.microsoft.com/office/drawing/2014/main" id="{EFFDA684-6DFF-4629-830E-6F2ACAB8C3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96" y="3777375"/>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dirty="0"/>
            </a:p>
          </p:txBody>
        </p:sp>
        <p:sp>
          <p:nvSpPr>
            <p:cNvPr id="195" name="Freeform: Shape 194">
              <a:extLst>
                <a:ext uri="{FF2B5EF4-FFF2-40B4-BE49-F238E27FC236}">
                  <a16:creationId xmlns:a16="http://schemas.microsoft.com/office/drawing/2014/main" id="{92E23250-6349-4726-AF61-08A57B3A2E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55" y="3777354"/>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96" name="Freeform: Shape 195">
              <a:extLst>
                <a:ext uri="{FF2B5EF4-FFF2-40B4-BE49-F238E27FC236}">
                  <a16:creationId xmlns:a16="http://schemas.microsoft.com/office/drawing/2014/main" id="{8536AAE6-5497-4B0A-9C9F-4EAA1BB322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314" y="377745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dirty="0"/>
            </a:p>
          </p:txBody>
        </p:sp>
        <p:sp>
          <p:nvSpPr>
            <p:cNvPr id="197" name="Freeform: Shape 196">
              <a:extLst>
                <a:ext uri="{FF2B5EF4-FFF2-40B4-BE49-F238E27FC236}">
                  <a16:creationId xmlns:a16="http://schemas.microsoft.com/office/drawing/2014/main" id="{52B72898-B9DE-4574-BB20-0C317954D4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4" y="37774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124284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4E0A5C5C-2A95-428E-9F6A-0D29EBD57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8395" y="1040837"/>
            <a:ext cx="4754948" cy="4754948"/>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1056F38F-7C4E-461D-8709-7D0024AE1F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411" y="1029607"/>
            <a:ext cx="4754948" cy="4754948"/>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C7278469-3C3C-49CE-AEEE-E176A4900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960" y="934855"/>
            <a:ext cx="4754948" cy="4754948"/>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74825E-76D2-BF47-AE08-B15F34A0194B}"/>
              </a:ext>
            </a:extLst>
          </p:cNvPr>
          <p:cNvSpPr>
            <a:spLocks noGrp="1"/>
          </p:cNvSpPr>
          <p:nvPr>
            <p:ph type="title"/>
          </p:nvPr>
        </p:nvSpPr>
        <p:spPr>
          <a:xfrm>
            <a:off x="1102368" y="1877492"/>
            <a:ext cx="4030132" cy="3215373"/>
          </a:xfrm>
        </p:spPr>
        <p:txBody>
          <a:bodyPr>
            <a:normAutofit/>
          </a:bodyPr>
          <a:lstStyle/>
          <a:p>
            <a:pPr algn="ctr"/>
            <a:r>
              <a:rPr lang="en-US" dirty="0">
                <a:solidFill>
                  <a:schemeClr val="bg1"/>
                </a:solidFill>
              </a:rPr>
              <a:t>Eleanor “Happy” Leacock</a:t>
            </a:r>
          </a:p>
        </p:txBody>
      </p:sp>
      <p:grpSp>
        <p:nvGrpSpPr>
          <p:cNvPr id="16" name="Group 15">
            <a:extLst>
              <a:ext uri="{FF2B5EF4-FFF2-40B4-BE49-F238E27FC236}">
                <a16:creationId xmlns:a16="http://schemas.microsoft.com/office/drawing/2014/main" id="{93DC754C-7E09-422D-A8BB-AF632E90DF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17" name="Freeform: Shape 16">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8" name="Freeform: Shape 17">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20" name="Graphic 212">
            <a:extLst>
              <a:ext uri="{FF2B5EF4-FFF2-40B4-BE49-F238E27FC236}">
                <a16:creationId xmlns:a16="http://schemas.microsoft.com/office/drawing/2014/main" id="{4C6598AB-1C17-4D54-951C-A082D94ACB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8524" y="457812"/>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2" name="Graphic 212">
            <a:extLst>
              <a:ext uri="{FF2B5EF4-FFF2-40B4-BE49-F238E27FC236}">
                <a16:creationId xmlns:a16="http://schemas.microsoft.com/office/drawing/2014/main" id="{C83B66D7-137D-4AC1-B172-53D60F08BE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8524" y="457812"/>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4" name="Oval 23">
            <a:extLst>
              <a:ext uri="{FF2B5EF4-FFF2-40B4-BE49-F238E27FC236}">
                <a16:creationId xmlns:a16="http://schemas.microsoft.com/office/drawing/2014/main" id="{F6B92503-6984-4D15-8B98-8718709B78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976" y="4946663"/>
            <a:ext cx="319941" cy="319941"/>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6" name="Oval 25">
            <a:extLst>
              <a:ext uri="{FF2B5EF4-FFF2-40B4-BE49-F238E27FC236}">
                <a16:creationId xmlns:a16="http://schemas.microsoft.com/office/drawing/2014/main" id="{08DDF938-524E-4C18-A47D-C00627832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976" y="4946663"/>
            <a:ext cx="319941" cy="319941"/>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a:extLst>
              <a:ext uri="{FF2B5EF4-FFF2-40B4-BE49-F238E27FC236}">
                <a16:creationId xmlns:a16="http://schemas.microsoft.com/office/drawing/2014/main" id="{69C9236B-DF1F-0B44-B4BF-0AC20E32C136}"/>
              </a:ext>
            </a:extLst>
          </p:cNvPr>
          <p:cNvSpPr>
            <a:spLocks noGrp="1"/>
          </p:cNvSpPr>
          <p:nvPr>
            <p:ph idx="1"/>
          </p:nvPr>
        </p:nvSpPr>
        <p:spPr>
          <a:xfrm>
            <a:off x="6234868" y="1130846"/>
            <a:ext cx="5217173" cy="4351338"/>
          </a:xfrm>
        </p:spPr>
        <p:txBody>
          <a:bodyPr>
            <a:normAutofit fontScale="92500" lnSpcReduction="10000"/>
          </a:bodyPr>
          <a:lstStyle/>
          <a:p>
            <a:r>
              <a:rPr lang="en-US" dirty="0">
                <a:solidFill>
                  <a:schemeClr val="bg1"/>
                </a:solidFill>
              </a:rPr>
              <a:t>On the Origins on Gender Subordination</a:t>
            </a:r>
          </a:p>
          <a:p>
            <a:pPr lvl="1"/>
            <a:r>
              <a:rPr lang="en-US" dirty="0">
                <a:solidFill>
                  <a:schemeClr val="bg1"/>
                </a:solidFill>
              </a:rPr>
              <a:t>Why are women subordinate to men?</a:t>
            </a:r>
          </a:p>
          <a:p>
            <a:pPr lvl="2"/>
            <a:r>
              <a:rPr lang="en-US" dirty="0">
                <a:solidFill>
                  <a:schemeClr val="bg1"/>
                </a:solidFill>
              </a:rPr>
              <a:t>Family org away from comm to marriage-based unit</a:t>
            </a:r>
          </a:p>
          <a:p>
            <a:pPr lvl="2"/>
            <a:r>
              <a:rPr lang="en-US" dirty="0">
                <a:solidFill>
                  <a:schemeClr val="bg1"/>
                </a:solidFill>
              </a:rPr>
              <a:t>Economic transitions relegating women to secondary roles</a:t>
            </a:r>
          </a:p>
          <a:p>
            <a:pPr lvl="1"/>
            <a:endParaRPr lang="en-US" dirty="0">
              <a:solidFill>
                <a:schemeClr val="bg1"/>
              </a:solidFill>
            </a:endParaRPr>
          </a:p>
          <a:p>
            <a:pPr lvl="1"/>
            <a:r>
              <a:rPr lang="en-US" dirty="0">
                <a:solidFill>
                  <a:schemeClr val="bg1"/>
                </a:solidFill>
              </a:rPr>
              <a:t>What explains universal gender subordination?</a:t>
            </a:r>
          </a:p>
          <a:p>
            <a:pPr lvl="2"/>
            <a:r>
              <a:rPr lang="en-US" dirty="0">
                <a:solidFill>
                  <a:schemeClr val="bg1"/>
                </a:solidFill>
              </a:rPr>
              <a:t>Biology? Childbirth? </a:t>
            </a:r>
          </a:p>
          <a:p>
            <a:pPr lvl="2"/>
            <a:r>
              <a:rPr lang="en-US" dirty="0">
                <a:solidFill>
                  <a:schemeClr val="bg1"/>
                </a:solidFill>
              </a:rPr>
              <a:t>Colonialism</a:t>
            </a:r>
          </a:p>
          <a:p>
            <a:pPr lvl="1"/>
            <a:r>
              <a:rPr lang="en-US" dirty="0">
                <a:solidFill>
                  <a:schemeClr val="bg1"/>
                </a:solidFill>
              </a:rPr>
              <a:t>Intersectional analysis</a:t>
            </a:r>
          </a:p>
        </p:txBody>
      </p:sp>
      <p:grpSp>
        <p:nvGrpSpPr>
          <p:cNvPr id="28" name="Graphic 185">
            <a:extLst>
              <a:ext uri="{FF2B5EF4-FFF2-40B4-BE49-F238E27FC236}">
                <a16:creationId xmlns:a16="http://schemas.microsoft.com/office/drawing/2014/main" id="{3773FAF5-C452-4455-9411-D6AF5EBD4C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812239" y="6139464"/>
            <a:ext cx="1054466" cy="469689"/>
            <a:chOff x="9841624" y="4115729"/>
            <a:chExt cx="602169" cy="268223"/>
          </a:xfrm>
          <a:solidFill>
            <a:schemeClr val="bg1"/>
          </a:solidFill>
        </p:grpSpPr>
        <p:sp>
          <p:nvSpPr>
            <p:cNvPr id="29" name="Freeform: Shape 28">
              <a:extLst>
                <a:ext uri="{FF2B5EF4-FFF2-40B4-BE49-F238E27FC236}">
                  <a16:creationId xmlns:a16="http://schemas.microsoft.com/office/drawing/2014/main" id="{1ECA0D96-F63C-4F7B-BE16-0F3FE76D7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74F83A81-0546-400A-918A-90C9C48B81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9741F692-A5B6-4215-86D9-B1FD4FF26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CC0876CB-9C60-4580-8FED-CD64EC7664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A879B3B7-48DB-4D3A-BB33-02766EAD3D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1476073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Oval 9">
            <a:extLst>
              <a:ext uri="{FF2B5EF4-FFF2-40B4-BE49-F238E27FC236}">
                <a16:creationId xmlns:a16="http://schemas.microsoft.com/office/drawing/2014/main" id="{4E0A5C5C-2A95-428E-9F6A-0D29EBD57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8395" y="1040837"/>
            <a:ext cx="4754948" cy="4754948"/>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1056F38F-7C4E-461D-8709-7D0024AE1F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411" y="1029607"/>
            <a:ext cx="4754948" cy="4754948"/>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C7278469-3C3C-49CE-AEEE-E176A4900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960" y="934855"/>
            <a:ext cx="4754948" cy="4754948"/>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E74825E-76D2-BF47-AE08-B15F34A0194B}"/>
              </a:ext>
            </a:extLst>
          </p:cNvPr>
          <p:cNvSpPr>
            <a:spLocks noGrp="1"/>
          </p:cNvSpPr>
          <p:nvPr>
            <p:ph type="title"/>
          </p:nvPr>
        </p:nvSpPr>
        <p:spPr>
          <a:xfrm>
            <a:off x="1102368" y="1877492"/>
            <a:ext cx="4030132" cy="3215373"/>
          </a:xfrm>
        </p:spPr>
        <p:txBody>
          <a:bodyPr>
            <a:normAutofit/>
          </a:bodyPr>
          <a:lstStyle/>
          <a:p>
            <a:pPr algn="ctr"/>
            <a:r>
              <a:rPr lang="en-US" dirty="0" err="1">
                <a:solidFill>
                  <a:schemeClr val="bg1"/>
                </a:solidFill>
              </a:rPr>
              <a:t>Yanagisako</a:t>
            </a:r>
            <a:r>
              <a:rPr lang="en-US" dirty="0">
                <a:solidFill>
                  <a:schemeClr val="bg1"/>
                </a:solidFill>
              </a:rPr>
              <a:t> and Collier</a:t>
            </a:r>
          </a:p>
        </p:txBody>
      </p:sp>
      <p:grpSp>
        <p:nvGrpSpPr>
          <p:cNvPr id="16" name="Group 15">
            <a:extLst>
              <a:ext uri="{FF2B5EF4-FFF2-40B4-BE49-F238E27FC236}">
                <a16:creationId xmlns:a16="http://schemas.microsoft.com/office/drawing/2014/main" id="{93DC754C-7E09-422D-A8BB-AF632E90DF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17" name="Freeform: Shape 16">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20" name="Graphic 212">
            <a:extLst>
              <a:ext uri="{FF2B5EF4-FFF2-40B4-BE49-F238E27FC236}">
                <a16:creationId xmlns:a16="http://schemas.microsoft.com/office/drawing/2014/main" id="{4C6598AB-1C17-4D54-951C-A082D94ACB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8524" y="457812"/>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Graphic 212">
            <a:extLst>
              <a:ext uri="{FF2B5EF4-FFF2-40B4-BE49-F238E27FC236}">
                <a16:creationId xmlns:a16="http://schemas.microsoft.com/office/drawing/2014/main" id="{C83B66D7-137D-4AC1-B172-53D60F08BE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8524" y="457812"/>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Oval 23">
            <a:extLst>
              <a:ext uri="{FF2B5EF4-FFF2-40B4-BE49-F238E27FC236}">
                <a16:creationId xmlns:a16="http://schemas.microsoft.com/office/drawing/2014/main" id="{F6B92503-6984-4D15-8B98-8718709B78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976" y="4946663"/>
            <a:ext cx="319941" cy="319941"/>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Oval 25">
            <a:extLst>
              <a:ext uri="{FF2B5EF4-FFF2-40B4-BE49-F238E27FC236}">
                <a16:creationId xmlns:a16="http://schemas.microsoft.com/office/drawing/2014/main" id="{08DDF938-524E-4C18-A47D-C00627832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976" y="4946663"/>
            <a:ext cx="319941" cy="319941"/>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69C9236B-DF1F-0B44-B4BF-0AC20E32C136}"/>
              </a:ext>
            </a:extLst>
          </p:cNvPr>
          <p:cNvSpPr>
            <a:spLocks noGrp="1"/>
          </p:cNvSpPr>
          <p:nvPr>
            <p:ph idx="1"/>
          </p:nvPr>
        </p:nvSpPr>
        <p:spPr>
          <a:xfrm>
            <a:off x="6234868" y="1130846"/>
            <a:ext cx="5217173" cy="4351338"/>
          </a:xfrm>
        </p:spPr>
        <p:txBody>
          <a:bodyPr>
            <a:normAutofit fontScale="92500" lnSpcReduction="10000"/>
          </a:bodyPr>
          <a:lstStyle/>
          <a:p>
            <a:pPr marL="0" indent="0">
              <a:buNone/>
            </a:pPr>
            <a:r>
              <a:rPr lang="en-US" dirty="0">
                <a:solidFill>
                  <a:schemeClr val="bg1"/>
                </a:solidFill>
              </a:rPr>
              <a:t>Unified Analysis of Gender and Kinship</a:t>
            </a:r>
          </a:p>
          <a:p>
            <a:r>
              <a:rPr lang="en-US" dirty="0">
                <a:solidFill>
                  <a:schemeClr val="bg1"/>
                </a:solidFill>
              </a:rPr>
              <a:t>All human relations are 1) sociocultural and 2) imbued with inequality</a:t>
            </a:r>
          </a:p>
          <a:p>
            <a:pPr lvl="1"/>
            <a:r>
              <a:rPr lang="en-US" dirty="0">
                <a:solidFill>
                  <a:schemeClr val="bg1"/>
                </a:solidFill>
              </a:rPr>
              <a:t>Incl ideas about genes, biology, reproduction</a:t>
            </a:r>
          </a:p>
          <a:p>
            <a:pPr lvl="1"/>
            <a:r>
              <a:rPr lang="en-US" dirty="0">
                <a:solidFill>
                  <a:schemeClr val="bg1"/>
                </a:solidFill>
              </a:rPr>
              <a:t>Which shape kinship, sex, and gender</a:t>
            </a:r>
          </a:p>
          <a:p>
            <a:r>
              <a:rPr lang="en-US" dirty="0">
                <a:solidFill>
                  <a:schemeClr val="bg1"/>
                </a:solidFill>
              </a:rPr>
              <a:t>Sex differences do not equate to gendered differences</a:t>
            </a:r>
          </a:p>
          <a:p>
            <a:r>
              <a:rPr lang="en-US" dirty="0">
                <a:solidFill>
                  <a:schemeClr val="bg1"/>
                </a:solidFill>
              </a:rPr>
              <a:t>Sex differences themselves socially produced</a:t>
            </a:r>
          </a:p>
        </p:txBody>
      </p:sp>
      <p:grpSp>
        <p:nvGrpSpPr>
          <p:cNvPr id="28" name="Graphic 185">
            <a:extLst>
              <a:ext uri="{FF2B5EF4-FFF2-40B4-BE49-F238E27FC236}">
                <a16:creationId xmlns:a16="http://schemas.microsoft.com/office/drawing/2014/main" id="{3773FAF5-C452-4455-9411-D6AF5EBD4C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812239" y="6139464"/>
            <a:ext cx="1054466" cy="469689"/>
            <a:chOff x="9841624" y="4115729"/>
            <a:chExt cx="602169" cy="268223"/>
          </a:xfrm>
          <a:solidFill>
            <a:schemeClr val="bg1"/>
          </a:solidFill>
        </p:grpSpPr>
        <p:sp>
          <p:nvSpPr>
            <p:cNvPr id="29" name="Freeform: Shape 28">
              <a:extLst>
                <a:ext uri="{FF2B5EF4-FFF2-40B4-BE49-F238E27FC236}">
                  <a16:creationId xmlns:a16="http://schemas.microsoft.com/office/drawing/2014/main" id="{1ECA0D96-F63C-4F7B-BE16-0F3FE76D7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0" name="Freeform: Shape 29">
              <a:extLst>
                <a:ext uri="{FF2B5EF4-FFF2-40B4-BE49-F238E27FC236}">
                  <a16:creationId xmlns:a16="http://schemas.microsoft.com/office/drawing/2014/main" id="{74F83A81-0546-400A-918A-90C9C48B81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9741F692-A5B6-4215-86D9-B1FD4FF26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 name="Freeform: Shape 31">
              <a:extLst>
                <a:ext uri="{FF2B5EF4-FFF2-40B4-BE49-F238E27FC236}">
                  <a16:creationId xmlns:a16="http://schemas.microsoft.com/office/drawing/2014/main" id="{CC0876CB-9C60-4580-8FED-CD64EC7664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 name="Freeform: Shape 32">
              <a:extLst>
                <a:ext uri="{FF2B5EF4-FFF2-40B4-BE49-F238E27FC236}">
                  <a16:creationId xmlns:a16="http://schemas.microsoft.com/office/drawing/2014/main" id="{A879B3B7-48DB-4D3A-BB33-02766EAD3D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3976178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Oval 9">
            <a:extLst>
              <a:ext uri="{FF2B5EF4-FFF2-40B4-BE49-F238E27FC236}">
                <a16:creationId xmlns:a16="http://schemas.microsoft.com/office/drawing/2014/main" id="{4E0A5C5C-2A95-428E-9F6A-0D29EBD57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8395" y="1040837"/>
            <a:ext cx="4754948" cy="4754948"/>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1056F38F-7C4E-461D-8709-7D0024AE1F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411" y="1029607"/>
            <a:ext cx="4754948" cy="4754948"/>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C7278469-3C3C-49CE-AEEE-E176A4900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960" y="934855"/>
            <a:ext cx="4754948" cy="4754948"/>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E74825E-76D2-BF47-AE08-B15F34A0194B}"/>
              </a:ext>
            </a:extLst>
          </p:cNvPr>
          <p:cNvSpPr>
            <a:spLocks noGrp="1"/>
          </p:cNvSpPr>
          <p:nvPr>
            <p:ph type="title"/>
          </p:nvPr>
        </p:nvSpPr>
        <p:spPr>
          <a:xfrm>
            <a:off x="1102368" y="1877492"/>
            <a:ext cx="4030132" cy="3215373"/>
          </a:xfrm>
        </p:spPr>
        <p:txBody>
          <a:bodyPr>
            <a:normAutofit/>
          </a:bodyPr>
          <a:lstStyle/>
          <a:p>
            <a:pPr algn="ctr"/>
            <a:r>
              <a:rPr lang="en-US" dirty="0" err="1">
                <a:solidFill>
                  <a:schemeClr val="bg1"/>
                </a:solidFill>
              </a:rPr>
              <a:t>Ifi</a:t>
            </a:r>
            <a:r>
              <a:rPr lang="en-US" dirty="0">
                <a:solidFill>
                  <a:schemeClr val="bg1"/>
                </a:solidFill>
              </a:rPr>
              <a:t> </a:t>
            </a:r>
            <a:r>
              <a:rPr lang="en-US" dirty="0" err="1">
                <a:solidFill>
                  <a:schemeClr val="bg1"/>
                </a:solidFill>
              </a:rPr>
              <a:t>Amadiume</a:t>
            </a:r>
            <a:endParaRPr lang="en-US" dirty="0">
              <a:solidFill>
                <a:schemeClr val="bg1"/>
              </a:solidFill>
            </a:endParaRPr>
          </a:p>
        </p:txBody>
      </p:sp>
      <p:grpSp>
        <p:nvGrpSpPr>
          <p:cNvPr id="16" name="Group 15">
            <a:extLst>
              <a:ext uri="{FF2B5EF4-FFF2-40B4-BE49-F238E27FC236}">
                <a16:creationId xmlns:a16="http://schemas.microsoft.com/office/drawing/2014/main" id="{93DC754C-7E09-422D-A8BB-AF632E90DF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17" name="Freeform: Shape 16">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20" name="Graphic 212">
            <a:extLst>
              <a:ext uri="{FF2B5EF4-FFF2-40B4-BE49-F238E27FC236}">
                <a16:creationId xmlns:a16="http://schemas.microsoft.com/office/drawing/2014/main" id="{4C6598AB-1C17-4D54-951C-A082D94ACB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8524" y="457812"/>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Graphic 212">
            <a:extLst>
              <a:ext uri="{FF2B5EF4-FFF2-40B4-BE49-F238E27FC236}">
                <a16:creationId xmlns:a16="http://schemas.microsoft.com/office/drawing/2014/main" id="{C83B66D7-137D-4AC1-B172-53D60F08BE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8524" y="457812"/>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Oval 23">
            <a:extLst>
              <a:ext uri="{FF2B5EF4-FFF2-40B4-BE49-F238E27FC236}">
                <a16:creationId xmlns:a16="http://schemas.microsoft.com/office/drawing/2014/main" id="{F6B92503-6984-4D15-8B98-8718709B78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976" y="4946663"/>
            <a:ext cx="319941" cy="319941"/>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Oval 25">
            <a:extLst>
              <a:ext uri="{FF2B5EF4-FFF2-40B4-BE49-F238E27FC236}">
                <a16:creationId xmlns:a16="http://schemas.microsoft.com/office/drawing/2014/main" id="{08DDF938-524E-4C18-A47D-C00627832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976" y="4946663"/>
            <a:ext cx="319941" cy="319941"/>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69C9236B-DF1F-0B44-B4BF-0AC20E32C136}"/>
              </a:ext>
            </a:extLst>
          </p:cNvPr>
          <p:cNvSpPr>
            <a:spLocks noGrp="1"/>
          </p:cNvSpPr>
          <p:nvPr>
            <p:ph idx="1"/>
          </p:nvPr>
        </p:nvSpPr>
        <p:spPr>
          <a:xfrm>
            <a:off x="6234868" y="1130846"/>
            <a:ext cx="5217173" cy="4351338"/>
          </a:xfrm>
        </p:spPr>
        <p:txBody>
          <a:bodyPr>
            <a:normAutofit/>
          </a:bodyPr>
          <a:lstStyle/>
          <a:p>
            <a:r>
              <a:rPr lang="en-US" dirty="0">
                <a:solidFill>
                  <a:schemeClr val="bg1"/>
                </a:solidFill>
              </a:rPr>
              <a:t>Male daughters, female husbands</a:t>
            </a:r>
          </a:p>
          <a:p>
            <a:pPr lvl="1"/>
            <a:r>
              <a:rPr lang="en-US" dirty="0">
                <a:solidFill>
                  <a:schemeClr val="bg1"/>
                </a:solidFill>
              </a:rPr>
              <a:t>Kin roles and gendered classifications decoupled</a:t>
            </a:r>
          </a:p>
          <a:p>
            <a:pPr lvl="1"/>
            <a:r>
              <a:rPr lang="en-US" dirty="0">
                <a:solidFill>
                  <a:schemeClr val="bg1"/>
                </a:solidFill>
              </a:rPr>
              <a:t>Women can be male daughters and spouses</a:t>
            </a:r>
          </a:p>
        </p:txBody>
      </p:sp>
      <p:grpSp>
        <p:nvGrpSpPr>
          <p:cNvPr id="28" name="Graphic 185">
            <a:extLst>
              <a:ext uri="{FF2B5EF4-FFF2-40B4-BE49-F238E27FC236}">
                <a16:creationId xmlns:a16="http://schemas.microsoft.com/office/drawing/2014/main" id="{3773FAF5-C452-4455-9411-D6AF5EBD4C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812239" y="6139464"/>
            <a:ext cx="1054466" cy="469689"/>
            <a:chOff x="9841624" y="4115729"/>
            <a:chExt cx="602169" cy="268223"/>
          </a:xfrm>
          <a:solidFill>
            <a:schemeClr val="bg1"/>
          </a:solidFill>
        </p:grpSpPr>
        <p:sp>
          <p:nvSpPr>
            <p:cNvPr id="29" name="Freeform: Shape 28">
              <a:extLst>
                <a:ext uri="{FF2B5EF4-FFF2-40B4-BE49-F238E27FC236}">
                  <a16:creationId xmlns:a16="http://schemas.microsoft.com/office/drawing/2014/main" id="{1ECA0D96-F63C-4F7B-BE16-0F3FE76D7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0" name="Freeform: Shape 29">
              <a:extLst>
                <a:ext uri="{FF2B5EF4-FFF2-40B4-BE49-F238E27FC236}">
                  <a16:creationId xmlns:a16="http://schemas.microsoft.com/office/drawing/2014/main" id="{74F83A81-0546-400A-918A-90C9C48B81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9741F692-A5B6-4215-86D9-B1FD4FF26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 name="Freeform: Shape 31">
              <a:extLst>
                <a:ext uri="{FF2B5EF4-FFF2-40B4-BE49-F238E27FC236}">
                  <a16:creationId xmlns:a16="http://schemas.microsoft.com/office/drawing/2014/main" id="{CC0876CB-9C60-4580-8FED-CD64EC7664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 name="Freeform: Shape 32">
              <a:extLst>
                <a:ext uri="{FF2B5EF4-FFF2-40B4-BE49-F238E27FC236}">
                  <a16:creationId xmlns:a16="http://schemas.microsoft.com/office/drawing/2014/main" id="{A879B3B7-48DB-4D3A-BB33-02766EAD3D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752312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Oval 9">
            <a:extLst>
              <a:ext uri="{FF2B5EF4-FFF2-40B4-BE49-F238E27FC236}">
                <a16:creationId xmlns:a16="http://schemas.microsoft.com/office/drawing/2014/main" id="{4E0A5C5C-2A95-428E-9F6A-0D29EBD57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8395" y="1040837"/>
            <a:ext cx="4754948" cy="4754948"/>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1056F38F-7C4E-461D-8709-7D0024AE1F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411" y="1029607"/>
            <a:ext cx="4754948" cy="4754948"/>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C7278469-3C3C-49CE-AEEE-E176A4900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960" y="934855"/>
            <a:ext cx="4754948" cy="4754948"/>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E74825E-76D2-BF47-AE08-B15F34A0194B}"/>
              </a:ext>
            </a:extLst>
          </p:cNvPr>
          <p:cNvSpPr>
            <a:spLocks noGrp="1"/>
          </p:cNvSpPr>
          <p:nvPr>
            <p:ph type="title"/>
          </p:nvPr>
        </p:nvSpPr>
        <p:spPr>
          <a:xfrm>
            <a:off x="1102368" y="1877492"/>
            <a:ext cx="4030132" cy="3215373"/>
          </a:xfrm>
        </p:spPr>
        <p:txBody>
          <a:bodyPr>
            <a:normAutofit/>
          </a:bodyPr>
          <a:lstStyle/>
          <a:p>
            <a:pPr algn="ctr"/>
            <a:r>
              <a:rPr lang="en-US" dirty="0">
                <a:solidFill>
                  <a:schemeClr val="bg1"/>
                </a:solidFill>
              </a:rPr>
              <a:t>Gloria Anzaldúa</a:t>
            </a:r>
          </a:p>
        </p:txBody>
      </p:sp>
      <p:grpSp>
        <p:nvGrpSpPr>
          <p:cNvPr id="16" name="Group 15">
            <a:extLst>
              <a:ext uri="{FF2B5EF4-FFF2-40B4-BE49-F238E27FC236}">
                <a16:creationId xmlns:a16="http://schemas.microsoft.com/office/drawing/2014/main" id="{93DC754C-7E09-422D-A8BB-AF632E90DF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17" name="Freeform: Shape 16">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20" name="Graphic 212">
            <a:extLst>
              <a:ext uri="{FF2B5EF4-FFF2-40B4-BE49-F238E27FC236}">
                <a16:creationId xmlns:a16="http://schemas.microsoft.com/office/drawing/2014/main" id="{4C6598AB-1C17-4D54-951C-A082D94ACB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8524" y="457812"/>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Graphic 212">
            <a:extLst>
              <a:ext uri="{FF2B5EF4-FFF2-40B4-BE49-F238E27FC236}">
                <a16:creationId xmlns:a16="http://schemas.microsoft.com/office/drawing/2014/main" id="{C83B66D7-137D-4AC1-B172-53D60F08BE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8524" y="457812"/>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Oval 23">
            <a:extLst>
              <a:ext uri="{FF2B5EF4-FFF2-40B4-BE49-F238E27FC236}">
                <a16:creationId xmlns:a16="http://schemas.microsoft.com/office/drawing/2014/main" id="{F6B92503-6984-4D15-8B98-8718709B78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976" y="4946663"/>
            <a:ext cx="319941" cy="319941"/>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Oval 25">
            <a:extLst>
              <a:ext uri="{FF2B5EF4-FFF2-40B4-BE49-F238E27FC236}">
                <a16:creationId xmlns:a16="http://schemas.microsoft.com/office/drawing/2014/main" id="{08DDF938-524E-4C18-A47D-C00627832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976" y="4946663"/>
            <a:ext cx="319941" cy="319941"/>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69C9236B-DF1F-0B44-B4BF-0AC20E32C136}"/>
              </a:ext>
            </a:extLst>
          </p:cNvPr>
          <p:cNvSpPr>
            <a:spLocks noGrp="1"/>
          </p:cNvSpPr>
          <p:nvPr>
            <p:ph idx="1"/>
          </p:nvPr>
        </p:nvSpPr>
        <p:spPr>
          <a:xfrm>
            <a:off x="6234868" y="1130846"/>
            <a:ext cx="5217173" cy="4351338"/>
          </a:xfrm>
        </p:spPr>
        <p:txBody>
          <a:bodyPr>
            <a:normAutofit/>
          </a:bodyPr>
          <a:lstStyle/>
          <a:p>
            <a:r>
              <a:rPr lang="en-US" dirty="0">
                <a:solidFill>
                  <a:schemeClr val="bg1"/>
                </a:solidFill>
              </a:rPr>
              <a:t>La </a:t>
            </a:r>
            <a:r>
              <a:rPr lang="en-US" dirty="0" err="1">
                <a:solidFill>
                  <a:schemeClr val="bg1"/>
                </a:solidFill>
              </a:rPr>
              <a:t>conciencia</a:t>
            </a:r>
            <a:r>
              <a:rPr lang="en-US" dirty="0">
                <a:solidFill>
                  <a:schemeClr val="bg1"/>
                </a:solidFill>
              </a:rPr>
              <a:t> de la mestiza</a:t>
            </a:r>
          </a:p>
          <a:p>
            <a:r>
              <a:rPr lang="en-US" dirty="0">
                <a:solidFill>
                  <a:schemeClr val="bg1"/>
                </a:solidFill>
              </a:rPr>
              <a:t>Borderlands consciousness; queer consciousness</a:t>
            </a:r>
          </a:p>
          <a:p>
            <a:pPr lvl="1"/>
            <a:r>
              <a:rPr lang="en-US" dirty="0">
                <a:solidFill>
                  <a:schemeClr val="bg1"/>
                </a:solidFill>
              </a:rPr>
              <a:t>Mixing; kneading; clashing; plurality; ambiguity</a:t>
            </a:r>
          </a:p>
        </p:txBody>
      </p:sp>
      <p:grpSp>
        <p:nvGrpSpPr>
          <p:cNvPr id="28" name="Graphic 185">
            <a:extLst>
              <a:ext uri="{FF2B5EF4-FFF2-40B4-BE49-F238E27FC236}">
                <a16:creationId xmlns:a16="http://schemas.microsoft.com/office/drawing/2014/main" id="{3773FAF5-C452-4455-9411-D6AF5EBD4C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812239" y="6139464"/>
            <a:ext cx="1054466" cy="469689"/>
            <a:chOff x="9841624" y="4115729"/>
            <a:chExt cx="602169" cy="268223"/>
          </a:xfrm>
          <a:solidFill>
            <a:schemeClr val="bg1"/>
          </a:solidFill>
        </p:grpSpPr>
        <p:sp>
          <p:nvSpPr>
            <p:cNvPr id="29" name="Freeform: Shape 28">
              <a:extLst>
                <a:ext uri="{FF2B5EF4-FFF2-40B4-BE49-F238E27FC236}">
                  <a16:creationId xmlns:a16="http://schemas.microsoft.com/office/drawing/2014/main" id="{1ECA0D96-F63C-4F7B-BE16-0F3FE76D7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0" name="Freeform: Shape 29">
              <a:extLst>
                <a:ext uri="{FF2B5EF4-FFF2-40B4-BE49-F238E27FC236}">
                  <a16:creationId xmlns:a16="http://schemas.microsoft.com/office/drawing/2014/main" id="{74F83A81-0546-400A-918A-90C9C48B81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9741F692-A5B6-4215-86D9-B1FD4FF26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 name="Freeform: Shape 31">
              <a:extLst>
                <a:ext uri="{FF2B5EF4-FFF2-40B4-BE49-F238E27FC236}">
                  <a16:creationId xmlns:a16="http://schemas.microsoft.com/office/drawing/2014/main" id="{CC0876CB-9C60-4580-8FED-CD64EC7664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 name="Freeform: Shape 32">
              <a:extLst>
                <a:ext uri="{FF2B5EF4-FFF2-40B4-BE49-F238E27FC236}">
                  <a16:creationId xmlns:a16="http://schemas.microsoft.com/office/drawing/2014/main" id="{A879B3B7-48DB-4D3A-BB33-02766EAD3D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258677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356</TotalTime>
  <Words>367</Words>
  <Application>Microsoft Office PowerPoint</Application>
  <PresentationFormat>Widescreen</PresentationFormat>
  <Paragraphs>52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On Gender</vt:lpstr>
      <vt:lpstr>Big Idea</vt:lpstr>
      <vt:lpstr>Learning Objectives</vt:lpstr>
      <vt:lpstr>Feminism in anthropology</vt:lpstr>
      <vt:lpstr>The Essays</vt:lpstr>
      <vt:lpstr>Eleanor “Happy” Leacock</vt:lpstr>
      <vt:lpstr>Yanagisako and Collier</vt:lpstr>
      <vt:lpstr>Ifi Amadiume</vt:lpstr>
      <vt:lpstr>Gloria Anzaldúa</vt:lpstr>
      <vt:lpstr>Philippe Bourgois</vt:lpstr>
      <vt:lpstr>Defining Terms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Gender</dc:title>
  <dc:creator>Ruth Gomberg-Munoz</dc:creator>
  <cp:lastModifiedBy>Hansen, Carli</cp:lastModifiedBy>
  <cp:revision>11</cp:revision>
  <dcterms:created xsi:type="dcterms:W3CDTF">2021-11-01T15:58:16Z</dcterms:created>
  <dcterms:modified xsi:type="dcterms:W3CDTF">2022-04-19T18:22:36Z</dcterms:modified>
</cp:coreProperties>
</file>